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1" r:id="rId10"/>
    <p:sldId id="266" r:id="rId11"/>
    <p:sldId id="272" r:id="rId12"/>
    <p:sldId id="263" r:id="rId13"/>
    <p:sldId id="264" r:id="rId14"/>
    <p:sldId id="270" r:id="rId15"/>
    <p:sldId id="268" r:id="rId16"/>
    <p:sldId id="269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87C29-09ED-47A7-B7B8-49FC91D2EC89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13A6BE6E-965E-4F15-B7E8-9C4D87D220B1}">
      <dgm:prSet phldrT="[Texto]"/>
      <dgm:spPr/>
      <dgm:t>
        <a:bodyPr/>
        <a:lstStyle/>
        <a:p>
          <a:r>
            <a:rPr lang="es-ES" b="1" i="1" dirty="0" smtClean="0"/>
            <a:t>Confianza. </a:t>
          </a:r>
          <a:r>
            <a:rPr lang="es-ES" dirty="0" smtClean="0"/>
            <a:t>Establecer las bases iniciales del proceso</a:t>
          </a:r>
          <a:endParaRPr lang="es-CO" dirty="0"/>
        </a:p>
      </dgm:t>
    </dgm:pt>
    <dgm:pt modelId="{A7F48417-6740-4FB7-92B9-A4F29038D284}" type="parTrans" cxnId="{96F4F846-C030-456A-B801-7534E422CA1C}">
      <dgm:prSet/>
      <dgm:spPr/>
      <dgm:t>
        <a:bodyPr/>
        <a:lstStyle/>
        <a:p>
          <a:endParaRPr lang="es-CO"/>
        </a:p>
      </dgm:t>
    </dgm:pt>
    <dgm:pt modelId="{94D806C7-F891-426E-A1BD-6539AD733B03}" type="sibTrans" cxnId="{96F4F846-C030-456A-B801-7534E422CA1C}">
      <dgm:prSet/>
      <dgm:spPr/>
      <dgm:t>
        <a:bodyPr/>
        <a:lstStyle/>
        <a:p>
          <a:endParaRPr lang="es-CO"/>
        </a:p>
      </dgm:t>
    </dgm:pt>
    <dgm:pt modelId="{18DF4514-CCD2-4B36-9DE1-BF22C8A50359}">
      <dgm:prSet phldrT="[Texto]"/>
      <dgm:spPr/>
      <dgm:t>
        <a:bodyPr/>
        <a:lstStyle/>
        <a:p>
          <a:r>
            <a:rPr lang="es-ES" b="1" i="1" dirty="0" smtClean="0"/>
            <a:t>Empatía. </a:t>
          </a:r>
          <a:r>
            <a:rPr lang="es-ES" dirty="0" smtClean="0"/>
            <a:t>Creación en conjunto de la relación. Estilo abierto y flexible, seguridad y confianza.</a:t>
          </a:r>
          <a:endParaRPr lang="es-CO" dirty="0"/>
        </a:p>
      </dgm:t>
    </dgm:pt>
    <dgm:pt modelId="{4E508848-ADF1-4DC4-8429-33ED6D3AF64E}" type="parTrans" cxnId="{E0BBD548-14B7-4EA9-85A0-16D7B3E42A83}">
      <dgm:prSet/>
      <dgm:spPr/>
      <dgm:t>
        <a:bodyPr/>
        <a:lstStyle/>
        <a:p>
          <a:endParaRPr lang="es-CO"/>
        </a:p>
      </dgm:t>
    </dgm:pt>
    <dgm:pt modelId="{D6F54D15-89ED-4984-9514-5A0759741204}" type="sibTrans" cxnId="{E0BBD548-14B7-4EA9-85A0-16D7B3E42A83}">
      <dgm:prSet/>
      <dgm:spPr/>
      <dgm:t>
        <a:bodyPr/>
        <a:lstStyle/>
        <a:p>
          <a:endParaRPr lang="es-CO"/>
        </a:p>
      </dgm:t>
    </dgm:pt>
    <dgm:pt modelId="{FF0289FB-FFB6-48D6-8E67-EF85F22234ED}">
      <dgm:prSet phldrT="[Texto]"/>
      <dgm:spPr/>
      <dgm:t>
        <a:bodyPr/>
        <a:lstStyle/>
        <a:p>
          <a:r>
            <a:rPr lang="es-ES" b="1" i="1" dirty="0" smtClean="0"/>
            <a:t>Escucha y Comunicación Efectiva.</a:t>
          </a:r>
          <a:r>
            <a:rPr lang="es-ES" dirty="0" smtClean="0"/>
            <a:t> </a:t>
          </a:r>
          <a:r>
            <a:rPr lang="es-CO" dirty="0" smtClean="0"/>
            <a:t>Habilidad para enfocarse completamente en lo que se dice y la congruencia con el lenguaje no verbal</a:t>
          </a:r>
          <a:endParaRPr lang="es-CO" dirty="0"/>
        </a:p>
      </dgm:t>
    </dgm:pt>
    <dgm:pt modelId="{78B49716-B1EF-4E79-959F-4D15841C8C80}" type="parTrans" cxnId="{3AC2F4BA-A80F-494E-AEF6-6D5DF1CCDD70}">
      <dgm:prSet/>
      <dgm:spPr/>
      <dgm:t>
        <a:bodyPr/>
        <a:lstStyle/>
        <a:p>
          <a:endParaRPr lang="es-CO"/>
        </a:p>
      </dgm:t>
    </dgm:pt>
    <dgm:pt modelId="{6572E730-D109-4C11-B392-3D70497767DE}" type="sibTrans" cxnId="{3AC2F4BA-A80F-494E-AEF6-6D5DF1CCDD70}">
      <dgm:prSet/>
      <dgm:spPr/>
      <dgm:t>
        <a:bodyPr/>
        <a:lstStyle/>
        <a:p>
          <a:endParaRPr lang="es-CO"/>
        </a:p>
      </dgm:t>
    </dgm:pt>
    <dgm:pt modelId="{020C50CC-3682-48CA-95F2-FC81F719FA95}">
      <dgm:prSet phldrT="[Texto]"/>
      <dgm:spPr/>
      <dgm:t>
        <a:bodyPr/>
        <a:lstStyle/>
        <a:p>
          <a:r>
            <a:rPr lang="es-ES" b="1" i="1" dirty="0" smtClean="0"/>
            <a:t>Facilitar Aprendizaje y Resultados</a:t>
          </a:r>
          <a:r>
            <a:rPr lang="es-ES" dirty="0" smtClean="0"/>
            <a:t>. Crear conciencia, permitir el diseño de acciones, la planificación y establecimiento de metas, gestión del progreso y responsabilidad </a:t>
          </a:r>
          <a:endParaRPr lang="es-CO" dirty="0"/>
        </a:p>
      </dgm:t>
    </dgm:pt>
    <dgm:pt modelId="{60FE83A2-1E24-48DF-8197-0F4932DDA1A9}" type="parTrans" cxnId="{E5B195DF-C8C7-4DEF-9DA2-33A6E5CDD160}">
      <dgm:prSet/>
      <dgm:spPr/>
      <dgm:t>
        <a:bodyPr/>
        <a:lstStyle/>
        <a:p>
          <a:endParaRPr lang="es-CO"/>
        </a:p>
      </dgm:t>
    </dgm:pt>
    <dgm:pt modelId="{8050184A-B3A3-485A-9BDF-9D73E5C5B884}" type="sibTrans" cxnId="{E5B195DF-C8C7-4DEF-9DA2-33A6E5CDD160}">
      <dgm:prSet/>
      <dgm:spPr/>
      <dgm:t>
        <a:bodyPr/>
        <a:lstStyle/>
        <a:p>
          <a:endParaRPr lang="es-CO"/>
        </a:p>
      </dgm:t>
    </dgm:pt>
    <dgm:pt modelId="{50CC8FF1-929A-422C-BD73-E9AD754E75D3}" type="pres">
      <dgm:prSet presAssocID="{DE087C29-09ED-47A7-B7B8-49FC91D2EC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E9FF85C-6714-471A-ABFF-2D1C928AE3E9}" type="pres">
      <dgm:prSet presAssocID="{13A6BE6E-965E-4F15-B7E8-9C4D87D220B1}" presName="node" presStyleLbl="node1" presStyleIdx="0" presStyleCnt="4" custScaleX="110888" custScaleY="893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0DDD26-828D-4852-91B4-88C772195252}" type="pres">
      <dgm:prSet presAssocID="{13A6BE6E-965E-4F15-B7E8-9C4D87D220B1}" presName="spNode" presStyleCnt="0"/>
      <dgm:spPr/>
    </dgm:pt>
    <dgm:pt modelId="{EECB42FF-C376-4DFF-81E0-3DCE556BEB32}" type="pres">
      <dgm:prSet presAssocID="{94D806C7-F891-426E-A1BD-6539AD733B03}" presName="sibTrans" presStyleLbl="sibTrans1D1" presStyleIdx="0" presStyleCnt="4"/>
      <dgm:spPr/>
      <dgm:t>
        <a:bodyPr/>
        <a:lstStyle/>
        <a:p>
          <a:endParaRPr lang="es-CO"/>
        </a:p>
      </dgm:t>
    </dgm:pt>
    <dgm:pt modelId="{4936902B-90A8-4657-A983-27655572E0CE}" type="pres">
      <dgm:prSet presAssocID="{18DF4514-CCD2-4B36-9DE1-BF22C8A50359}" presName="node" presStyleLbl="node1" presStyleIdx="1" presStyleCnt="4" custScaleX="1474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2AF358-642C-435B-93AC-2809BFE7E3C9}" type="pres">
      <dgm:prSet presAssocID="{18DF4514-CCD2-4B36-9DE1-BF22C8A50359}" presName="spNode" presStyleCnt="0"/>
      <dgm:spPr/>
    </dgm:pt>
    <dgm:pt modelId="{BAB64174-43DB-4706-BF4C-2EBC441C9B2F}" type="pres">
      <dgm:prSet presAssocID="{D6F54D15-89ED-4984-9514-5A0759741204}" presName="sibTrans" presStyleLbl="sibTrans1D1" presStyleIdx="1" presStyleCnt="4"/>
      <dgm:spPr/>
      <dgm:t>
        <a:bodyPr/>
        <a:lstStyle/>
        <a:p>
          <a:endParaRPr lang="es-CO"/>
        </a:p>
      </dgm:t>
    </dgm:pt>
    <dgm:pt modelId="{AF492BA6-BA38-479A-88AF-FE459031FF20}" type="pres">
      <dgm:prSet presAssocID="{FF0289FB-FFB6-48D6-8E67-EF85F22234ED}" presName="node" presStyleLbl="node1" presStyleIdx="2" presStyleCnt="4" custScaleX="104189" custScaleY="1059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9E609E-9F5B-4B56-A919-F4D023AC90C2}" type="pres">
      <dgm:prSet presAssocID="{FF0289FB-FFB6-48D6-8E67-EF85F22234ED}" presName="spNode" presStyleCnt="0"/>
      <dgm:spPr/>
    </dgm:pt>
    <dgm:pt modelId="{0CFC24BC-CCDD-42E7-8A26-2FD0956062DE}" type="pres">
      <dgm:prSet presAssocID="{6572E730-D109-4C11-B392-3D70497767DE}" presName="sibTrans" presStyleLbl="sibTrans1D1" presStyleIdx="2" presStyleCnt="4"/>
      <dgm:spPr/>
      <dgm:t>
        <a:bodyPr/>
        <a:lstStyle/>
        <a:p>
          <a:endParaRPr lang="es-CO"/>
        </a:p>
      </dgm:t>
    </dgm:pt>
    <dgm:pt modelId="{E177EEF3-F8E5-46AD-B3A9-C7DEE66F53DD}" type="pres">
      <dgm:prSet presAssocID="{020C50CC-3682-48CA-95F2-FC81F719FA95}" presName="node" presStyleLbl="node1" presStyleIdx="3" presStyleCnt="4" custScaleX="1541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8D467E-D9DC-41EF-BBC6-79824820079D}" type="pres">
      <dgm:prSet presAssocID="{020C50CC-3682-48CA-95F2-FC81F719FA95}" presName="spNode" presStyleCnt="0"/>
      <dgm:spPr/>
    </dgm:pt>
    <dgm:pt modelId="{038F9E10-DD2F-49D1-9064-454D60E3B8CD}" type="pres">
      <dgm:prSet presAssocID="{8050184A-B3A3-485A-9BDF-9D73E5C5B884}" presName="sibTrans" presStyleLbl="sibTrans1D1" presStyleIdx="3" presStyleCnt="4"/>
      <dgm:spPr/>
      <dgm:t>
        <a:bodyPr/>
        <a:lstStyle/>
        <a:p>
          <a:endParaRPr lang="es-CO"/>
        </a:p>
      </dgm:t>
    </dgm:pt>
  </dgm:ptLst>
  <dgm:cxnLst>
    <dgm:cxn modelId="{E5B195DF-C8C7-4DEF-9DA2-33A6E5CDD160}" srcId="{DE087C29-09ED-47A7-B7B8-49FC91D2EC89}" destId="{020C50CC-3682-48CA-95F2-FC81F719FA95}" srcOrd="3" destOrd="0" parTransId="{60FE83A2-1E24-48DF-8197-0F4932DDA1A9}" sibTransId="{8050184A-B3A3-485A-9BDF-9D73E5C5B884}"/>
    <dgm:cxn modelId="{3AC2F4BA-A80F-494E-AEF6-6D5DF1CCDD70}" srcId="{DE087C29-09ED-47A7-B7B8-49FC91D2EC89}" destId="{FF0289FB-FFB6-48D6-8E67-EF85F22234ED}" srcOrd="2" destOrd="0" parTransId="{78B49716-B1EF-4E79-959F-4D15841C8C80}" sibTransId="{6572E730-D109-4C11-B392-3D70497767DE}"/>
    <dgm:cxn modelId="{7D781DCC-2B13-4F07-A6B3-39A3B1D60945}" type="presOf" srcId="{18DF4514-CCD2-4B36-9DE1-BF22C8A50359}" destId="{4936902B-90A8-4657-A983-27655572E0CE}" srcOrd="0" destOrd="0" presId="urn:microsoft.com/office/officeart/2005/8/layout/cycle5"/>
    <dgm:cxn modelId="{EBE20332-15EF-43C4-B85A-B25345ED4DDF}" type="presOf" srcId="{DE087C29-09ED-47A7-B7B8-49FC91D2EC89}" destId="{50CC8FF1-929A-422C-BD73-E9AD754E75D3}" srcOrd="0" destOrd="0" presId="urn:microsoft.com/office/officeart/2005/8/layout/cycle5"/>
    <dgm:cxn modelId="{E1C0FEB8-DA25-49F8-B8F3-3020015834F7}" type="presOf" srcId="{FF0289FB-FFB6-48D6-8E67-EF85F22234ED}" destId="{AF492BA6-BA38-479A-88AF-FE459031FF20}" srcOrd="0" destOrd="0" presId="urn:microsoft.com/office/officeart/2005/8/layout/cycle5"/>
    <dgm:cxn modelId="{E0BBD548-14B7-4EA9-85A0-16D7B3E42A83}" srcId="{DE087C29-09ED-47A7-B7B8-49FC91D2EC89}" destId="{18DF4514-CCD2-4B36-9DE1-BF22C8A50359}" srcOrd="1" destOrd="0" parTransId="{4E508848-ADF1-4DC4-8429-33ED6D3AF64E}" sibTransId="{D6F54D15-89ED-4984-9514-5A0759741204}"/>
    <dgm:cxn modelId="{4D66A2FD-B506-457E-B85B-EC3FFBCE0794}" type="presOf" srcId="{020C50CC-3682-48CA-95F2-FC81F719FA95}" destId="{E177EEF3-F8E5-46AD-B3A9-C7DEE66F53DD}" srcOrd="0" destOrd="0" presId="urn:microsoft.com/office/officeart/2005/8/layout/cycle5"/>
    <dgm:cxn modelId="{37C7E37B-E312-42EF-A545-1A3576BEF09B}" type="presOf" srcId="{94D806C7-F891-426E-A1BD-6539AD733B03}" destId="{EECB42FF-C376-4DFF-81E0-3DCE556BEB32}" srcOrd="0" destOrd="0" presId="urn:microsoft.com/office/officeart/2005/8/layout/cycle5"/>
    <dgm:cxn modelId="{28BB7A12-C5C3-44F7-86F5-30BE6766EA98}" type="presOf" srcId="{13A6BE6E-965E-4F15-B7E8-9C4D87D220B1}" destId="{3E9FF85C-6714-471A-ABFF-2D1C928AE3E9}" srcOrd="0" destOrd="0" presId="urn:microsoft.com/office/officeart/2005/8/layout/cycle5"/>
    <dgm:cxn modelId="{271824BD-8816-4E23-89CE-3F7AF4689E13}" type="presOf" srcId="{8050184A-B3A3-485A-9BDF-9D73E5C5B884}" destId="{038F9E10-DD2F-49D1-9064-454D60E3B8CD}" srcOrd="0" destOrd="0" presId="urn:microsoft.com/office/officeart/2005/8/layout/cycle5"/>
    <dgm:cxn modelId="{BDFBC1F1-22A9-44ED-BB3D-69E67AAF2A45}" type="presOf" srcId="{D6F54D15-89ED-4984-9514-5A0759741204}" destId="{BAB64174-43DB-4706-BF4C-2EBC441C9B2F}" srcOrd="0" destOrd="0" presId="urn:microsoft.com/office/officeart/2005/8/layout/cycle5"/>
    <dgm:cxn modelId="{96F4F846-C030-456A-B801-7534E422CA1C}" srcId="{DE087C29-09ED-47A7-B7B8-49FC91D2EC89}" destId="{13A6BE6E-965E-4F15-B7E8-9C4D87D220B1}" srcOrd="0" destOrd="0" parTransId="{A7F48417-6740-4FB7-92B9-A4F29038D284}" sibTransId="{94D806C7-F891-426E-A1BD-6539AD733B03}"/>
    <dgm:cxn modelId="{8AC957AA-4125-4313-AA2B-4427677F0DB7}" type="presOf" srcId="{6572E730-D109-4C11-B392-3D70497767DE}" destId="{0CFC24BC-CCDD-42E7-8A26-2FD0956062DE}" srcOrd="0" destOrd="0" presId="urn:microsoft.com/office/officeart/2005/8/layout/cycle5"/>
    <dgm:cxn modelId="{981110A6-6AC7-4F9E-B6AB-6A27066288E4}" type="presParOf" srcId="{50CC8FF1-929A-422C-BD73-E9AD754E75D3}" destId="{3E9FF85C-6714-471A-ABFF-2D1C928AE3E9}" srcOrd="0" destOrd="0" presId="urn:microsoft.com/office/officeart/2005/8/layout/cycle5"/>
    <dgm:cxn modelId="{17FCD2DB-BE20-4D2C-A097-991CD9F70297}" type="presParOf" srcId="{50CC8FF1-929A-422C-BD73-E9AD754E75D3}" destId="{2A0DDD26-828D-4852-91B4-88C772195252}" srcOrd="1" destOrd="0" presId="urn:microsoft.com/office/officeart/2005/8/layout/cycle5"/>
    <dgm:cxn modelId="{190621F6-D78B-43D7-B530-CF9C2674F8EE}" type="presParOf" srcId="{50CC8FF1-929A-422C-BD73-E9AD754E75D3}" destId="{EECB42FF-C376-4DFF-81E0-3DCE556BEB32}" srcOrd="2" destOrd="0" presId="urn:microsoft.com/office/officeart/2005/8/layout/cycle5"/>
    <dgm:cxn modelId="{520FAE01-BCCD-4E69-853F-9DCABAFB5CEB}" type="presParOf" srcId="{50CC8FF1-929A-422C-BD73-E9AD754E75D3}" destId="{4936902B-90A8-4657-A983-27655572E0CE}" srcOrd="3" destOrd="0" presId="urn:microsoft.com/office/officeart/2005/8/layout/cycle5"/>
    <dgm:cxn modelId="{70661F26-F215-4C34-875F-7BB43ABB43C5}" type="presParOf" srcId="{50CC8FF1-929A-422C-BD73-E9AD754E75D3}" destId="{9A2AF358-642C-435B-93AC-2809BFE7E3C9}" srcOrd="4" destOrd="0" presId="urn:microsoft.com/office/officeart/2005/8/layout/cycle5"/>
    <dgm:cxn modelId="{43F7F6ED-7CE6-45E2-A27B-EFB1564A16A6}" type="presParOf" srcId="{50CC8FF1-929A-422C-BD73-E9AD754E75D3}" destId="{BAB64174-43DB-4706-BF4C-2EBC441C9B2F}" srcOrd="5" destOrd="0" presId="urn:microsoft.com/office/officeart/2005/8/layout/cycle5"/>
    <dgm:cxn modelId="{52ECE643-FDBE-497A-992E-2C33571563E3}" type="presParOf" srcId="{50CC8FF1-929A-422C-BD73-E9AD754E75D3}" destId="{AF492BA6-BA38-479A-88AF-FE459031FF20}" srcOrd="6" destOrd="0" presId="urn:microsoft.com/office/officeart/2005/8/layout/cycle5"/>
    <dgm:cxn modelId="{8989079D-09C7-4713-B2D2-ADF2984BF77D}" type="presParOf" srcId="{50CC8FF1-929A-422C-BD73-E9AD754E75D3}" destId="{389E609E-9F5B-4B56-A919-F4D023AC90C2}" srcOrd="7" destOrd="0" presId="urn:microsoft.com/office/officeart/2005/8/layout/cycle5"/>
    <dgm:cxn modelId="{016F4C16-B4F2-4B15-B124-FC3C2857965F}" type="presParOf" srcId="{50CC8FF1-929A-422C-BD73-E9AD754E75D3}" destId="{0CFC24BC-CCDD-42E7-8A26-2FD0956062DE}" srcOrd="8" destOrd="0" presId="urn:microsoft.com/office/officeart/2005/8/layout/cycle5"/>
    <dgm:cxn modelId="{A3C0CFE3-8520-446A-8535-5F7874A00373}" type="presParOf" srcId="{50CC8FF1-929A-422C-BD73-E9AD754E75D3}" destId="{E177EEF3-F8E5-46AD-B3A9-C7DEE66F53DD}" srcOrd="9" destOrd="0" presId="urn:microsoft.com/office/officeart/2005/8/layout/cycle5"/>
    <dgm:cxn modelId="{8729FAEC-0E31-49EE-B5DD-799293B4F24F}" type="presParOf" srcId="{50CC8FF1-929A-422C-BD73-E9AD754E75D3}" destId="{E88D467E-D9DC-41EF-BBC6-79824820079D}" srcOrd="10" destOrd="0" presId="urn:microsoft.com/office/officeart/2005/8/layout/cycle5"/>
    <dgm:cxn modelId="{89BE784C-4940-4C3E-92D8-98A24E007CF1}" type="presParOf" srcId="{50CC8FF1-929A-422C-BD73-E9AD754E75D3}" destId="{038F9E10-DD2F-49D1-9064-454D60E3B8C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D1D8EC-A46E-4DDB-9236-9D63406FFAE1}" type="doc">
      <dgm:prSet loTypeId="urn:microsoft.com/office/officeart/2005/8/layout/pList2" loCatId="list" qsTypeId="urn:microsoft.com/office/officeart/2005/8/quickstyle/simple1" qsCatId="simple" csTypeId="urn:microsoft.com/office/officeart/2005/8/colors/accent2_2" csCatId="accent2" phldr="1"/>
      <dgm:spPr/>
    </dgm:pt>
    <dgm:pt modelId="{304BE5DA-56DB-4F45-A903-94A789D64BBF}">
      <dgm:prSet phldrT="[Texto]" custT="1"/>
      <dgm:spPr/>
      <dgm:t>
        <a:bodyPr/>
        <a:lstStyle/>
        <a:p>
          <a:pPr algn="just"/>
          <a:r>
            <a:rPr lang="es-ES" sz="1400" dirty="0" smtClean="0"/>
            <a:t>Permitir que los actores involucrados en el proceso gestionen y participen del cambio organizacional, logrando sensibilizarlos en la sinergias a realizar y las herramientas que se requieren para la transformación personal y empresarial.</a:t>
          </a:r>
        </a:p>
        <a:p>
          <a:pPr algn="just"/>
          <a:endParaRPr lang="es-CO" sz="1400" dirty="0" smtClean="0"/>
        </a:p>
        <a:p>
          <a:pPr algn="just"/>
          <a:r>
            <a:rPr lang="es-ES" sz="1400" dirty="0" smtClean="0"/>
            <a:t>Identificar las creencias y paradigmas que se surgen bajo un proceso de cambio y dar apertura para enfrentar, enriquecer o cambiarlas en pro de los resultados esperados.</a:t>
          </a:r>
        </a:p>
        <a:p>
          <a:pPr algn="just"/>
          <a:endParaRPr lang="es-CO" sz="1400" dirty="0" smtClean="0"/>
        </a:p>
        <a:p>
          <a:pPr algn="just"/>
          <a:r>
            <a:rPr lang="es-ES" sz="1400" dirty="0" smtClean="0"/>
            <a:t>Lograr la Mega de la organización concentrando los esfuerzos en el aporte que cada uno de los funcionarios puede realizar a la misma.</a:t>
          </a:r>
          <a:endParaRPr lang="es-CO" sz="1400" dirty="0"/>
        </a:p>
      </dgm:t>
    </dgm:pt>
    <dgm:pt modelId="{6EE11203-F7A6-49B1-A545-0C363DC34E39}" type="parTrans" cxnId="{143D7EC6-1462-4982-A45C-E3E959EC6E3A}">
      <dgm:prSet/>
      <dgm:spPr/>
      <dgm:t>
        <a:bodyPr/>
        <a:lstStyle/>
        <a:p>
          <a:endParaRPr lang="es-CO"/>
        </a:p>
      </dgm:t>
    </dgm:pt>
    <dgm:pt modelId="{485D6A95-3A4D-4CB7-858F-B0855A1E9507}" type="sibTrans" cxnId="{143D7EC6-1462-4982-A45C-E3E959EC6E3A}">
      <dgm:prSet/>
      <dgm:spPr/>
      <dgm:t>
        <a:bodyPr/>
        <a:lstStyle/>
        <a:p>
          <a:endParaRPr lang="es-CO"/>
        </a:p>
      </dgm:t>
    </dgm:pt>
    <dgm:pt modelId="{CB8CEA10-A280-4279-A3FF-7BAFBE8051D9}">
      <dgm:prSet phldrT="[Texto]" custT="1"/>
      <dgm:spPr/>
      <dgm:t>
        <a:bodyPr/>
        <a:lstStyle/>
        <a:p>
          <a:pPr algn="l"/>
          <a:endParaRPr lang="es-ES" sz="1200" b="1" dirty="0" smtClean="0"/>
        </a:p>
        <a:p>
          <a:pPr algn="l"/>
          <a:r>
            <a:rPr lang="es-ES" sz="1400" b="1" dirty="0" smtClean="0"/>
            <a:t>Inteligencia Emocional: </a:t>
          </a:r>
          <a:r>
            <a:rPr lang="es-ES" sz="1400" dirty="0" smtClean="0"/>
            <a:t>Autoconciencia, </a:t>
          </a:r>
          <a:r>
            <a:rPr lang="es-ES" sz="1400" dirty="0" err="1" smtClean="0"/>
            <a:t>Autoregulación</a:t>
          </a:r>
          <a:r>
            <a:rPr lang="es-ES" sz="1400" dirty="0" smtClean="0"/>
            <a:t>, Motivación, Empatía, Habilidades sociales y efectos tranquilizadores.</a:t>
          </a:r>
        </a:p>
        <a:p>
          <a:pPr algn="l"/>
          <a:endParaRPr lang="es-CO" sz="1200" dirty="0" smtClean="0"/>
        </a:p>
        <a:p>
          <a:pPr algn="l"/>
          <a:r>
            <a:rPr lang="es-ES" sz="1400" dirty="0" smtClean="0"/>
            <a:t>Permite llegar al fondo de las situaciones para entenderlas, diseñar acciones y transformarlas.</a:t>
          </a:r>
        </a:p>
        <a:p>
          <a:pPr algn="l"/>
          <a:endParaRPr lang="es-CO" sz="1400" dirty="0" smtClean="0"/>
        </a:p>
        <a:p>
          <a:pPr algn="l"/>
          <a:r>
            <a:rPr lang="es-ES" sz="1400" b="1" dirty="0" smtClean="0"/>
            <a:t>Confianza: </a:t>
          </a:r>
          <a:r>
            <a:rPr lang="es-ES" sz="1400" dirty="0" smtClean="0"/>
            <a:t>conexión del equipo (Generación de progreso)</a:t>
          </a:r>
        </a:p>
        <a:p>
          <a:pPr algn="l"/>
          <a:endParaRPr lang="es-CO" sz="1400" b="1" dirty="0" smtClean="0"/>
        </a:p>
        <a:p>
          <a:pPr algn="l"/>
          <a:r>
            <a:rPr lang="es-ES" sz="1400" b="1" dirty="0" smtClean="0"/>
            <a:t>Clima Laboral: </a:t>
          </a:r>
          <a:r>
            <a:rPr lang="es-ES" sz="1400" dirty="0" smtClean="0"/>
            <a:t>Respeto hacia otros, valoración de las personas, relación positiva entre los niveles en la organización, entendimiento y comprensión.</a:t>
          </a:r>
        </a:p>
        <a:p>
          <a:pPr algn="l"/>
          <a:endParaRPr lang="es-CO" sz="1400" b="1" dirty="0" smtClean="0"/>
        </a:p>
        <a:p>
          <a:pPr algn="l"/>
          <a:r>
            <a:rPr lang="es-ES" sz="1400" b="1" dirty="0" smtClean="0"/>
            <a:t>Recompensa: </a:t>
          </a:r>
          <a:r>
            <a:rPr lang="es-ES" sz="1400" dirty="0" smtClean="0"/>
            <a:t>Consecución de los resultados esperados</a:t>
          </a:r>
          <a:r>
            <a:rPr lang="es-ES" sz="1200" dirty="0" smtClean="0"/>
            <a:t>)</a:t>
          </a:r>
          <a:endParaRPr lang="es-CO" sz="1200" dirty="0"/>
        </a:p>
      </dgm:t>
    </dgm:pt>
    <dgm:pt modelId="{B7659B37-F5E4-423A-92E1-0E785757FF91}" type="parTrans" cxnId="{A78AD45E-FCE2-417D-B14E-F5A8318D2A02}">
      <dgm:prSet/>
      <dgm:spPr/>
      <dgm:t>
        <a:bodyPr/>
        <a:lstStyle/>
        <a:p>
          <a:endParaRPr lang="es-CO"/>
        </a:p>
      </dgm:t>
    </dgm:pt>
    <dgm:pt modelId="{E5E3D371-0A10-4F25-8369-06CC26F61F0F}" type="sibTrans" cxnId="{A78AD45E-FCE2-417D-B14E-F5A8318D2A02}">
      <dgm:prSet/>
      <dgm:spPr/>
      <dgm:t>
        <a:bodyPr/>
        <a:lstStyle/>
        <a:p>
          <a:endParaRPr lang="es-CO"/>
        </a:p>
      </dgm:t>
    </dgm:pt>
    <dgm:pt modelId="{CF356109-B9CA-4881-8628-BCD340DA4301}" type="pres">
      <dgm:prSet presAssocID="{B9D1D8EC-A46E-4DDB-9236-9D63406FFAE1}" presName="Name0" presStyleCnt="0">
        <dgm:presLayoutVars>
          <dgm:dir/>
          <dgm:resizeHandles val="exact"/>
        </dgm:presLayoutVars>
      </dgm:prSet>
      <dgm:spPr/>
    </dgm:pt>
    <dgm:pt modelId="{82797419-C91C-4653-8CBE-4E1C0613FBAA}" type="pres">
      <dgm:prSet presAssocID="{B9D1D8EC-A46E-4DDB-9236-9D63406FFAE1}" presName="bkgdShp" presStyleLbl="alignAccFollowNode1" presStyleIdx="0" presStyleCnt="1" custScaleY="68015" custLinFactNeighborX="-155" custLinFactNeighborY="-6406"/>
      <dgm:spPr>
        <a:noFill/>
        <a:ln>
          <a:noFill/>
        </a:ln>
      </dgm:spPr>
    </dgm:pt>
    <dgm:pt modelId="{F2FB367E-4E3C-4BAE-BBBB-FCCD9C929657}" type="pres">
      <dgm:prSet presAssocID="{B9D1D8EC-A46E-4DDB-9236-9D63406FFAE1}" presName="linComp" presStyleCnt="0"/>
      <dgm:spPr/>
    </dgm:pt>
    <dgm:pt modelId="{7B245DD1-786C-424A-8335-CA9431ED9409}" type="pres">
      <dgm:prSet presAssocID="{304BE5DA-56DB-4F45-A903-94A789D64BBF}" presName="compNode" presStyleCnt="0"/>
      <dgm:spPr/>
    </dgm:pt>
    <dgm:pt modelId="{FD4777C1-EA66-435D-89D2-47D35635594B}" type="pres">
      <dgm:prSet presAssocID="{304BE5DA-56DB-4F45-A903-94A789D64BBF}" presName="node" presStyleLbl="node1" presStyleIdx="0" presStyleCnt="2" custScaleX="121306" custScaleY="124124" custLinFactNeighborX="1710" custLinFactNeighborY="-75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A109C3-C1E8-42D3-9D29-7F890B3BFCDA}" type="pres">
      <dgm:prSet presAssocID="{304BE5DA-56DB-4F45-A903-94A789D64BBF}" presName="invisiNode" presStyleLbl="node1" presStyleIdx="0" presStyleCnt="2"/>
      <dgm:spPr/>
    </dgm:pt>
    <dgm:pt modelId="{05439253-2318-4F97-8956-67FE84AF5D64}" type="pres">
      <dgm:prSet presAssocID="{304BE5DA-56DB-4F45-A903-94A789D64BBF}" presName="imagNode" presStyleLbl="fgImgPlace1" presStyleIdx="0" presStyleCnt="2" custScaleX="46008" custScaleY="68836" custLinFactNeighborX="-347" custLinFactNeighborY="-96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D1F242E-EB0F-4FC6-816F-F4A5E0A157FE}" type="pres">
      <dgm:prSet presAssocID="{485D6A95-3A4D-4CB7-858F-B0855A1E9507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3DFA724-0DBA-4FE3-8532-B56A9F3E0CE7}" type="pres">
      <dgm:prSet presAssocID="{CB8CEA10-A280-4279-A3FF-7BAFBE8051D9}" presName="compNode" presStyleCnt="0"/>
      <dgm:spPr/>
    </dgm:pt>
    <dgm:pt modelId="{978B1BF5-30B2-43C1-9CCD-1E5E375FA04A}" type="pres">
      <dgm:prSet presAssocID="{CB8CEA10-A280-4279-A3FF-7BAFBE8051D9}" presName="node" presStyleLbl="node1" presStyleIdx="1" presStyleCnt="2" custScaleX="128984" custScaleY="123959" custLinFactNeighborX="252" custLinFactNeighborY="-71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8D43FD-44DA-4084-B58B-B621281273DD}" type="pres">
      <dgm:prSet presAssocID="{CB8CEA10-A280-4279-A3FF-7BAFBE8051D9}" presName="invisiNode" presStyleLbl="node1" presStyleIdx="1" presStyleCnt="2"/>
      <dgm:spPr/>
    </dgm:pt>
    <dgm:pt modelId="{B5077F74-D652-41DA-B5F1-5A360B08E26C}" type="pres">
      <dgm:prSet presAssocID="{CB8CEA10-A280-4279-A3FF-7BAFBE8051D9}" presName="imagNode" presStyleLbl="fgImgPlace1" presStyleIdx="1" presStyleCnt="2" custScaleX="49843" custScaleY="70432" custLinFactNeighborX="-1093" custLinFactNeighborY="-808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2E3A5EB-602B-4817-9778-BFE03A6CFA26}" type="presOf" srcId="{B9D1D8EC-A46E-4DDB-9236-9D63406FFAE1}" destId="{CF356109-B9CA-4881-8628-BCD340DA4301}" srcOrd="0" destOrd="0" presId="urn:microsoft.com/office/officeart/2005/8/layout/pList2"/>
    <dgm:cxn modelId="{CDE4484C-99E8-49B8-ABE0-0E33CD5FBB5F}" type="presOf" srcId="{304BE5DA-56DB-4F45-A903-94A789D64BBF}" destId="{FD4777C1-EA66-435D-89D2-47D35635594B}" srcOrd="0" destOrd="0" presId="urn:microsoft.com/office/officeart/2005/8/layout/pList2"/>
    <dgm:cxn modelId="{70227F68-3679-409A-A079-9F3204B25DF3}" type="presOf" srcId="{485D6A95-3A4D-4CB7-858F-B0855A1E9507}" destId="{4D1F242E-EB0F-4FC6-816F-F4A5E0A157FE}" srcOrd="0" destOrd="0" presId="urn:microsoft.com/office/officeart/2005/8/layout/pList2"/>
    <dgm:cxn modelId="{AF381607-F416-48A8-AA9B-6E9A57594263}" type="presOf" srcId="{CB8CEA10-A280-4279-A3FF-7BAFBE8051D9}" destId="{978B1BF5-30B2-43C1-9CCD-1E5E375FA04A}" srcOrd="0" destOrd="0" presId="urn:microsoft.com/office/officeart/2005/8/layout/pList2"/>
    <dgm:cxn modelId="{143D7EC6-1462-4982-A45C-E3E959EC6E3A}" srcId="{B9D1D8EC-A46E-4DDB-9236-9D63406FFAE1}" destId="{304BE5DA-56DB-4F45-A903-94A789D64BBF}" srcOrd="0" destOrd="0" parTransId="{6EE11203-F7A6-49B1-A545-0C363DC34E39}" sibTransId="{485D6A95-3A4D-4CB7-858F-B0855A1E9507}"/>
    <dgm:cxn modelId="{A78AD45E-FCE2-417D-B14E-F5A8318D2A02}" srcId="{B9D1D8EC-A46E-4DDB-9236-9D63406FFAE1}" destId="{CB8CEA10-A280-4279-A3FF-7BAFBE8051D9}" srcOrd="1" destOrd="0" parTransId="{B7659B37-F5E4-423A-92E1-0E785757FF91}" sibTransId="{E5E3D371-0A10-4F25-8369-06CC26F61F0F}"/>
    <dgm:cxn modelId="{10E90BC5-942F-4E4D-84D4-4F55AEDF6555}" type="presParOf" srcId="{CF356109-B9CA-4881-8628-BCD340DA4301}" destId="{82797419-C91C-4653-8CBE-4E1C0613FBAA}" srcOrd="0" destOrd="0" presId="urn:microsoft.com/office/officeart/2005/8/layout/pList2"/>
    <dgm:cxn modelId="{63C4DD9E-C61E-4279-B87F-931FE3FBEA86}" type="presParOf" srcId="{CF356109-B9CA-4881-8628-BCD340DA4301}" destId="{F2FB367E-4E3C-4BAE-BBBB-FCCD9C929657}" srcOrd="1" destOrd="0" presId="urn:microsoft.com/office/officeart/2005/8/layout/pList2"/>
    <dgm:cxn modelId="{388C5F42-537A-4B2C-9908-6A6B1AC2AD0A}" type="presParOf" srcId="{F2FB367E-4E3C-4BAE-BBBB-FCCD9C929657}" destId="{7B245DD1-786C-424A-8335-CA9431ED9409}" srcOrd="0" destOrd="0" presId="urn:microsoft.com/office/officeart/2005/8/layout/pList2"/>
    <dgm:cxn modelId="{A3CE9CC9-55C8-4A4D-8BCB-69440BA5804D}" type="presParOf" srcId="{7B245DD1-786C-424A-8335-CA9431ED9409}" destId="{FD4777C1-EA66-435D-89D2-47D35635594B}" srcOrd="0" destOrd="0" presId="urn:microsoft.com/office/officeart/2005/8/layout/pList2"/>
    <dgm:cxn modelId="{FEBDAE7C-1FC8-4E4B-AF5D-B6C6E1EE6863}" type="presParOf" srcId="{7B245DD1-786C-424A-8335-CA9431ED9409}" destId="{C7A109C3-C1E8-42D3-9D29-7F890B3BFCDA}" srcOrd="1" destOrd="0" presId="urn:microsoft.com/office/officeart/2005/8/layout/pList2"/>
    <dgm:cxn modelId="{E1D666C0-28F5-4D20-B721-4A537B940047}" type="presParOf" srcId="{7B245DD1-786C-424A-8335-CA9431ED9409}" destId="{05439253-2318-4F97-8956-67FE84AF5D64}" srcOrd="2" destOrd="0" presId="urn:microsoft.com/office/officeart/2005/8/layout/pList2"/>
    <dgm:cxn modelId="{8E51CA35-12F4-4827-B546-95C2A620E7AA}" type="presParOf" srcId="{F2FB367E-4E3C-4BAE-BBBB-FCCD9C929657}" destId="{4D1F242E-EB0F-4FC6-816F-F4A5E0A157FE}" srcOrd="1" destOrd="0" presId="urn:microsoft.com/office/officeart/2005/8/layout/pList2"/>
    <dgm:cxn modelId="{CEF9435A-54B2-4BAB-8398-8AC80D5B7DDD}" type="presParOf" srcId="{F2FB367E-4E3C-4BAE-BBBB-FCCD9C929657}" destId="{23DFA724-0DBA-4FE3-8532-B56A9F3E0CE7}" srcOrd="2" destOrd="0" presId="urn:microsoft.com/office/officeart/2005/8/layout/pList2"/>
    <dgm:cxn modelId="{EDB9D2B8-9944-4FB9-AB9D-0F39BD3D031F}" type="presParOf" srcId="{23DFA724-0DBA-4FE3-8532-B56A9F3E0CE7}" destId="{978B1BF5-30B2-43C1-9CCD-1E5E375FA04A}" srcOrd="0" destOrd="0" presId="urn:microsoft.com/office/officeart/2005/8/layout/pList2"/>
    <dgm:cxn modelId="{8D3D96D0-39CB-4F7B-9164-65A5159150F1}" type="presParOf" srcId="{23DFA724-0DBA-4FE3-8532-B56A9F3E0CE7}" destId="{208D43FD-44DA-4084-B58B-B621281273DD}" srcOrd="1" destOrd="0" presId="urn:microsoft.com/office/officeart/2005/8/layout/pList2"/>
    <dgm:cxn modelId="{55DF0FE4-9CA0-4B0F-8556-3F0F62895698}" type="presParOf" srcId="{23DFA724-0DBA-4FE3-8532-B56A9F3E0CE7}" destId="{B5077F74-D652-41DA-B5F1-5A360B08E26C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9DBD94-C931-47AB-AD8D-8FA380C42093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2EA3215B-A084-45CC-A99B-142B5B97CB69}">
      <dgm:prSet phldrT="[Texto]" custT="1"/>
      <dgm:spPr/>
      <dgm:t>
        <a:bodyPr/>
        <a:lstStyle/>
        <a:p>
          <a:r>
            <a:rPr lang="es-CO" sz="1100" dirty="0"/>
            <a:t>Rol Asumible - Responsabilidad</a:t>
          </a:r>
        </a:p>
      </dgm:t>
    </dgm:pt>
    <dgm:pt modelId="{1E434DC7-1511-4BA4-980E-18437388D17F}" type="parTrans" cxnId="{FB318D7E-76BC-4D99-B2C9-CBD29D8FE81C}">
      <dgm:prSet/>
      <dgm:spPr/>
      <dgm:t>
        <a:bodyPr/>
        <a:lstStyle/>
        <a:p>
          <a:endParaRPr lang="es-CO"/>
        </a:p>
      </dgm:t>
    </dgm:pt>
    <dgm:pt modelId="{6DB30CAE-CCAA-48AA-B062-C2B61C171E6A}" type="sibTrans" cxnId="{FB318D7E-76BC-4D99-B2C9-CBD29D8FE81C}">
      <dgm:prSet/>
      <dgm:spPr/>
      <dgm:t>
        <a:bodyPr/>
        <a:lstStyle/>
        <a:p>
          <a:endParaRPr lang="es-CO"/>
        </a:p>
      </dgm:t>
    </dgm:pt>
    <dgm:pt modelId="{1BFC3521-1106-447F-A01D-3B9E9AD60A49}">
      <dgm:prSet phldrT="[Texto]" custT="1"/>
      <dgm:spPr/>
      <dgm:t>
        <a:bodyPr/>
        <a:lstStyle/>
        <a:p>
          <a:r>
            <a:rPr lang="es-CO" sz="1400" dirty="0"/>
            <a:t>Reconocimiento</a:t>
          </a:r>
        </a:p>
      </dgm:t>
    </dgm:pt>
    <dgm:pt modelId="{F8DD2588-10D3-4D07-803B-74B798670FC4}" type="parTrans" cxnId="{1B616912-08C2-4AB3-A7F5-A5C81A710B2F}">
      <dgm:prSet/>
      <dgm:spPr/>
      <dgm:t>
        <a:bodyPr/>
        <a:lstStyle/>
        <a:p>
          <a:endParaRPr lang="es-CO"/>
        </a:p>
      </dgm:t>
    </dgm:pt>
    <dgm:pt modelId="{B52974BF-1F44-42F9-A754-E694AA0931C7}" type="sibTrans" cxnId="{1B616912-08C2-4AB3-A7F5-A5C81A710B2F}">
      <dgm:prSet/>
      <dgm:spPr/>
      <dgm:t>
        <a:bodyPr/>
        <a:lstStyle/>
        <a:p>
          <a:endParaRPr lang="es-CO"/>
        </a:p>
      </dgm:t>
    </dgm:pt>
    <dgm:pt modelId="{DC9E791C-963C-4E6A-9A86-661B2E00CA08}">
      <dgm:prSet phldrT="[Texto]" custT="1"/>
      <dgm:spPr/>
      <dgm:t>
        <a:bodyPr/>
        <a:lstStyle/>
        <a:p>
          <a:r>
            <a:rPr lang="es-ES" sz="1200" dirty="0"/>
            <a:t>Sentido de Pertenencia </a:t>
          </a:r>
          <a:endParaRPr lang="es-CO" sz="1200" dirty="0"/>
        </a:p>
      </dgm:t>
    </dgm:pt>
    <dgm:pt modelId="{5881C53B-76A1-4845-907B-705B6C25D137}" type="parTrans" cxnId="{F53458B6-7EA3-4813-BC55-2113E838D01A}">
      <dgm:prSet/>
      <dgm:spPr/>
      <dgm:t>
        <a:bodyPr/>
        <a:lstStyle/>
        <a:p>
          <a:endParaRPr lang="es-CO"/>
        </a:p>
      </dgm:t>
    </dgm:pt>
    <dgm:pt modelId="{A3C42A53-29B8-47FD-BC97-02CED2A84D24}" type="sibTrans" cxnId="{F53458B6-7EA3-4813-BC55-2113E838D01A}">
      <dgm:prSet/>
      <dgm:spPr/>
      <dgm:t>
        <a:bodyPr/>
        <a:lstStyle/>
        <a:p>
          <a:endParaRPr lang="es-CO"/>
        </a:p>
      </dgm:t>
    </dgm:pt>
    <dgm:pt modelId="{0901320E-5CD5-4EB9-9EEB-68F2F43228A1}">
      <dgm:prSet phldrT="[Texto]" custT="1"/>
      <dgm:spPr/>
      <dgm:t>
        <a:bodyPr/>
        <a:lstStyle/>
        <a:p>
          <a:r>
            <a:rPr lang="es-ES" sz="1800" dirty="0"/>
            <a:t>Identidad</a:t>
          </a:r>
          <a:endParaRPr lang="es-CO" sz="1800" dirty="0"/>
        </a:p>
      </dgm:t>
    </dgm:pt>
    <dgm:pt modelId="{2E491699-B0A3-49D5-9C3B-563B21E2CECC}" type="parTrans" cxnId="{A6DF2B58-EEBE-45DF-82CC-B77334B10CC7}">
      <dgm:prSet/>
      <dgm:spPr/>
      <dgm:t>
        <a:bodyPr/>
        <a:lstStyle/>
        <a:p>
          <a:endParaRPr lang="es-CO"/>
        </a:p>
      </dgm:t>
    </dgm:pt>
    <dgm:pt modelId="{F830E489-895F-4339-BE4A-8F8C04DD1885}" type="sibTrans" cxnId="{A6DF2B58-EEBE-45DF-82CC-B77334B10CC7}">
      <dgm:prSet/>
      <dgm:spPr/>
      <dgm:t>
        <a:bodyPr/>
        <a:lstStyle/>
        <a:p>
          <a:endParaRPr lang="es-CO"/>
        </a:p>
      </dgm:t>
    </dgm:pt>
    <dgm:pt modelId="{A5E1D75B-A24A-4C98-8E72-888784DF82C3}">
      <dgm:prSet custT="1"/>
      <dgm:spPr/>
      <dgm:t>
        <a:bodyPr/>
        <a:lstStyle/>
        <a:p>
          <a:r>
            <a:rPr lang="es-CO" sz="1400" dirty="0"/>
            <a:t>Confianza - META</a:t>
          </a:r>
        </a:p>
      </dgm:t>
    </dgm:pt>
    <dgm:pt modelId="{D10ED37C-12FB-4C43-B851-A18DFB27556A}" type="parTrans" cxnId="{BF1B5160-C2C1-41BF-B800-704FAD07C543}">
      <dgm:prSet/>
      <dgm:spPr/>
      <dgm:t>
        <a:bodyPr/>
        <a:lstStyle/>
        <a:p>
          <a:endParaRPr lang="es-CO"/>
        </a:p>
      </dgm:t>
    </dgm:pt>
    <dgm:pt modelId="{01AFE4D7-F55F-4177-8FE6-4C0AD8EF660C}" type="sibTrans" cxnId="{BF1B5160-C2C1-41BF-B800-704FAD07C543}">
      <dgm:prSet/>
      <dgm:spPr/>
      <dgm:t>
        <a:bodyPr/>
        <a:lstStyle/>
        <a:p>
          <a:endParaRPr lang="es-CO"/>
        </a:p>
      </dgm:t>
    </dgm:pt>
    <dgm:pt modelId="{0F993BC5-24D5-474E-8860-BCE644CAEE87}" type="pres">
      <dgm:prSet presAssocID="{E89DBD94-C931-47AB-AD8D-8FA380C4209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9DB6338-529B-4304-A59C-E63C4697DD72}" type="pres">
      <dgm:prSet presAssocID="{E89DBD94-C931-47AB-AD8D-8FA380C42093}" presName="comp1" presStyleCnt="0"/>
      <dgm:spPr/>
    </dgm:pt>
    <dgm:pt modelId="{791874EC-390D-4AD7-8C2D-F94C2D4597D9}" type="pres">
      <dgm:prSet presAssocID="{E89DBD94-C931-47AB-AD8D-8FA380C42093}" presName="circle1" presStyleLbl="node1" presStyleIdx="0" presStyleCnt="5"/>
      <dgm:spPr/>
      <dgm:t>
        <a:bodyPr/>
        <a:lstStyle/>
        <a:p>
          <a:endParaRPr lang="es-CO"/>
        </a:p>
      </dgm:t>
    </dgm:pt>
    <dgm:pt modelId="{F447EA64-DD97-4E44-9A6F-18771688F536}" type="pres">
      <dgm:prSet presAssocID="{E89DBD94-C931-47AB-AD8D-8FA380C42093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4AA720-DB08-4522-9EEF-91C1A533F53A}" type="pres">
      <dgm:prSet presAssocID="{E89DBD94-C931-47AB-AD8D-8FA380C42093}" presName="comp2" presStyleCnt="0"/>
      <dgm:spPr/>
    </dgm:pt>
    <dgm:pt modelId="{C15C326B-C280-49F8-A0EE-6F063D28DEC1}" type="pres">
      <dgm:prSet presAssocID="{E89DBD94-C931-47AB-AD8D-8FA380C42093}" presName="circle2" presStyleLbl="node1" presStyleIdx="1" presStyleCnt="5"/>
      <dgm:spPr/>
      <dgm:t>
        <a:bodyPr/>
        <a:lstStyle/>
        <a:p>
          <a:endParaRPr lang="es-CO"/>
        </a:p>
      </dgm:t>
    </dgm:pt>
    <dgm:pt modelId="{22C9AB74-5A1D-4CE0-BECE-254DF2AC836C}" type="pres">
      <dgm:prSet presAssocID="{E89DBD94-C931-47AB-AD8D-8FA380C42093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DDD2E7-438B-43FB-A3E7-6B0BE35A7364}" type="pres">
      <dgm:prSet presAssocID="{E89DBD94-C931-47AB-AD8D-8FA380C42093}" presName="comp3" presStyleCnt="0"/>
      <dgm:spPr/>
    </dgm:pt>
    <dgm:pt modelId="{2981BB51-E694-496E-8AD4-AA3483F4D9CA}" type="pres">
      <dgm:prSet presAssocID="{E89DBD94-C931-47AB-AD8D-8FA380C42093}" presName="circle3" presStyleLbl="node1" presStyleIdx="2" presStyleCnt="5"/>
      <dgm:spPr/>
      <dgm:t>
        <a:bodyPr/>
        <a:lstStyle/>
        <a:p>
          <a:endParaRPr lang="es-CO"/>
        </a:p>
      </dgm:t>
    </dgm:pt>
    <dgm:pt modelId="{FB779B95-D5B7-4DD2-91A0-67B91BFF0F3B}" type="pres">
      <dgm:prSet presAssocID="{E89DBD94-C931-47AB-AD8D-8FA380C42093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3FAC09-F57C-4173-8265-D34AF990E052}" type="pres">
      <dgm:prSet presAssocID="{E89DBD94-C931-47AB-AD8D-8FA380C42093}" presName="comp4" presStyleCnt="0"/>
      <dgm:spPr/>
    </dgm:pt>
    <dgm:pt modelId="{E0C3DC33-9008-491A-82E8-7AD275A3F531}" type="pres">
      <dgm:prSet presAssocID="{E89DBD94-C931-47AB-AD8D-8FA380C42093}" presName="circle4" presStyleLbl="node1" presStyleIdx="3" presStyleCnt="5"/>
      <dgm:spPr/>
      <dgm:t>
        <a:bodyPr/>
        <a:lstStyle/>
        <a:p>
          <a:endParaRPr lang="es-CO"/>
        </a:p>
      </dgm:t>
    </dgm:pt>
    <dgm:pt modelId="{95041598-65E6-4731-BB93-0787CF5F6762}" type="pres">
      <dgm:prSet presAssocID="{E89DBD94-C931-47AB-AD8D-8FA380C42093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AF72C1-7C28-453D-954E-0217AE54EEE8}" type="pres">
      <dgm:prSet presAssocID="{E89DBD94-C931-47AB-AD8D-8FA380C42093}" presName="comp5" presStyleCnt="0"/>
      <dgm:spPr/>
    </dgm:pt>
    <dgm:pt modelId="{342674F0-2F1C-4D5F-BE95-AFE914888B19}" type="pres">
      <dgm:prSet presAssocID="{E89DBD94-C931-47AB-AD8D-8FA380C42093}" presName="circle5" presStyleLbl="node1" presStyleIdx="4" presStyleCnt="5"/>
      <dgm:spPr/>
      <dgm:t>
        <a:bodyPr/>
        <a:lstStyle/>
        <a:p>
          <a:endParaRPr lang="es-CO"/>
        </a:p>
      </dgm:t>
    </dgm:pt>
    <dgm:pt modelId="{475C860F-3FC3-41D0-BB35-03119E8FA774}" type="pres">
      <dgm:prSet presAssocID="{E89DBD94-C931-47AB-AD8D-8FA380C42093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B318D7E-76BC-4D99-B2C9-CBD29D8FE81C}" srcId="{E89DBD94-C931-47AB-AD8D-8FA380C42093}" destId="{2EA3215B-A084-45CC-A99B-142B5B97CB69}" srcOrd="1" destOrd="0" parTransId="{1E434DC7-1511-4BA4-980E-18437388D17F}" sibTransId="{6DB30CAE-CCAA-48AA-B062-C2B61C171E6A}"/>
    <dgm:cxn modelId="{BBCCD707-98EC-40A2-9D7E-F698A24A5919}" type="presOf" srcId="{0901320E-5CD5-4EB9-9EEB-68F2F43228A1}" destId="{475C860F-3FC3-41D0-BB35-03119E8FA774}" srcOrd="1" destOrd="0" presId="urn:microsoft.com/office/officeart/2005/8/layout/venn2"/>
    <dgm:cxn modelId="{7CFFBB92-9557-4518-A69E-37684BE13FDA}" type="presOf" srcId="{DC9E791C-963C-4E6A-9A86-661B2E00CA08}" destId="{95041598-65E6-4731-BB93-0787CF5F6762}" srcOrd="1" destOrd="0" presId="urn:microsoft.com/office/officeart/2005/8/layout/venn2"/>
    <dgm:cxn modelId="{F53458B6-7EA3-4813-BC55-2113E838D01A}" srcId="{E89DBD94-C931-47AB-AD8D-8FA380C42093}" destId="{DC9E791C-963C-4E6A-9A86-661B2E00CA08}" srcOrd="3" destOrd="0" parTransId="{5881C53B-76A1-4845-907B-705B6C25D137}" sibTransId="{A3C42A53-29B8-47FD-BC97-02CED2A84D24}"/>
    <dgm:cxn modelId="{BF1B5160-C2C1-41BF-B800-704FAD07C543}" srcId="{E89DBD94-C931-47AB-AD8D-8FA380C42093}" destId="{A5E1D75B-A24A-4C98-8E72-888784DF82C3}" srcOrd="0" destOrd="0" parTransId="{D10ED37C-12FB-4C43-B851-A18DFB27556A}" sibTransId="{01AFE4D7-F55F-4177-8FE6-4C0AD8EF660C}"/>
    <dgm:cxn modelId="{E8F72B71-0D2E-4673-844D-62F612E46063}" type="presOf" srcId="{0901320E-5CD5-4EB9-9EEB-68F2F43228A1}" destId="{342674F0-2F1C-4D5F-BE95-AFE914888B19}" srcOrd="0" destOrd="0" presId="urn:microsoft.com/office/officeart/2005/8/layout/venn2"/>
    <dgm:cxn modelId="{1B616912-08C2-4AB3-A7F5-A5C81A710B2F}" srcId="{E89DBD94-C931-47AB-AD8D-8FA380C42093}" destId="{1BFC3521-1106-447F-A01D-3B9E9AD60A49}" srcOrd="2" destOrd="0" parTransId="{F8DD2588-10D3-4D07-803B-74B798670FC4}" sibTransId="{B52974BF-1F44-42F9-A754-E694AA0931C7}"/>
    <dgm:cxn modelId="{1DD9F35C-8D64-4986-93AC-B0A0B3A714B2}" type="presOf" srcId="{1BFC3521-1106-447F-A01D-3B9E9AD60A49}" destId="{FB779B95-D5B7-4DD2-91A0-67B91BFF0F3B}" srcOrd="1" destOrd="0" presId="urn:microsoft.com/office/officeart/2005/8/layout/venn2"/>
    <dgm:cxn modelId="{99FD4145-BB93-4B97-AD10-A9841F40C793}" type="presOf" srcId="{A5E1D75B-A24A-4C98-8E72-888784DF82C3}" destId="{F447EA64-DD97-4E44-9A6F-18771688F536}" srcOrd="1" destOrd="0" presId="urn:microsoft.com/office/officeart/2005/8/layout/venn2"/>
    <dgm:cxn modelId="{0A722FDD-A6D9-4C55-88CF-D9C168A617F1}" type="presOf" srcId="{DC9E791C-963C-4E6A-9A86-661B2E00CA08}" destId="{E0C3DC33-9008-491A-82E8-7AD275A3F531}" srcOrd="0" destOrd="0" presId="urn:microsoft.com/office/officeart/2005/8/layout/venn2"/>
    <dgm:cxn modelId="{D8104649-D02B-482C-8E40-5EB1BAF8A8CC}" type="presOf" srcId="{2EA3215B-A084-45CC-A99B-142B5B97CB69}" destId="{22C9AB74-5A1D-4CE0-BECE-254DF2AC836C}" srcOrd="1" destOrd="0" presId="urn:microsoft.com/office/officeart/2005/8/layout/venn2"/>
    <dgm:cxn modelId="{B815B6C1-6F8B-4A82-B1D3-A0122B8377E8}" type="presOf" srcId="{2EA3215B-A084-45CC-A99B-142B5B97CB69}" destId="{C15C326B-C280-49F8-A0EE-6F063D28DEC1}" srcOrd="0" destOrd="0" presId="urn:microsoft.com/office/officeart/2005/8/layout/venn2"/>
    <dgm:cxn modelId="{A6257470-4C05-4142-8094-E64FF0466C44}" type="presOf" srcId="{A5E1D75B-A24A-4C98-8E72-888784DF82C3}" destId="{791874EC-390D-4AD7-8C2D-F94C2D4597D9}" srcOrd="0" destOrd="0" presId="urn:microsoft.com/office/officeart/2005/8/layout/venn2"/>
    <dgm:cxn modelId="{650DA023-32ED-4CE6-8C35-7E16290B6081}" type="presOf" srcId="{E89DBD94-C931-47AB-AD8D-8FA380C42093}" destId="{0F993BC5-24D5-474E-8860-BCE644CAEE87}" srcOrd="0" destOrd="0" presId="urn:microsoft.com/office/officeart/2005/8/layout/venn2"/>
    <dgm:cxn modelId="{EEBD09AB-E9BB-41E0-A663-33FA5A3247CC}" type="presOf" srcId="{1BFC3521-1106-447F-A01D-3B9E9AD60A49}" destId="{2981BB51-E694-496E-8AD4-AA3483F4D9CA}" srcOrd="0" destOrd="0" presId="urn:microsoft.com/office/officeart/2005/8/layout/venn2"/>
    <dgm:cxn modelId="{A6DF2B58-EEBE-45DF-82CC-B77334B10CC7}" srcId="{E89DBD94-C931-47AB-AD8D-8FA380C42093}" destId="{0901320E-5CD5-4EB9-9EEB-68F2F43228A1}" srcOrd="4" destOrd="0" parTransId="{2E491699-B0A3-49D5-9C3B-563B21E2CECC}" sibTransId="{F830E489-895F-4339-BE4A-8F8C04DD1885}"/>
    <dgm:cxn modelId="{3B793BA3-2D6D-4E56-854F-A0B211028311}" type="presParOf" srcId="{0F993BC5-24D5-474E-8860-BCE644CAEE87}" destId="{F9DB6338-529B-4304-A59C-E63C4697DD72}" srcOrd="0" destOrd="0" presId="urn:microsoft.com/office/officeart/2005/8/layout/venn2"/>
    <dgm:cxn modelId="{7109238B-13CC-43CD-A898-0B6BE44A2ACE}" type="presParOf" srcId="{F9DB6338-529B-4304-A59C-E63C4697DD72}" destId="{791874EC-390D-4AD7-8C2D-F94C2D4597D9}" srcOrd="0" destOrd="0" presId="urn:microsoft.com/office/officeart/2005/8/layout/venn2"/>
    <dgm:cxn modelId="{86B769CF-FA68-43FB-A94E-C2C0A3FAAF96}" type="presParOf" srcId="{F9DB6338-529B-4304-A59C-E63C4697DD72}" destId="{F447EA64-DD97-4E44-9A6F-18771688F536}" srcOrd="1" destOrd="0" presId="urn:microsoft.com/office/officeart/2005/8/layout/venn2"/>
    <dgm:cxn modelId="{5E044533-5E22-44A6-B104-3C071C8A4F08}" type="presParOf" srcId="{0F993BC5-24D5-474E-8860-BCE644CAEE87}" destId="{844AA720-DB08-4522-9EEF-91C1A533F53A}" srcOrd="1" destOrd="0" presId="urn:microsoft.com/office/officeart/2005/8/layout/venn2"/>
    <dgm:cxn modelId="{1EDE0A14-7F5F-4D12-BC3B-BB31DD99DB3C}" type="presParOf" srcId="{844AA720-DB08-4522-9EEF-91C1A533F53A}" destId="{C15C326B-C280-49F8-A0EE-6F063D28DEC1}" srcOrd="0" destOrd="0" presId="urn:microsoft.com/office/officeart/2005/8/layout/venn2"/>
    <dgm:cxn modelId="{7C16C43B-5FD3-4908-89AD-E02D99ACEDB0}" type="presParOf" srcId="{844AA720-DB08-4522-9EEF-91C1A533F53A}" destId="{22C9AB74-5A1D-4CE0-BECE-254DF2AC836C}" srcOrd="1" destOrd="0" presId="urn:microsoft.com/office/officeart/2005/8/layout/venn2"/>
    <dgm:cxn modelId="{22D09922-0D18-4509-8ED6-334492CABA13}" type="presParOf" srcId="{0F993BC5-24D5-474E-8860-BCE644CAEE87}" destId="{01DDD2E7-438B-43FB-A3E7-6B0BE35A7364}" srcOrd="2" destOrd="0" presId="urn:microsoft.com/office/officeart/2005/8/layout/venn2"/>
    <dgm:cxn modelId="{0D989CE9-823A-4713-AEAB-5A395ED0ABF2}" type="presParOf" srcId="{01DDD2E7-438B-43FB-A3E7-6B0BE35A7364}" destId="{2981BB51-E694-496E-8AD4-AA3483F4D9CA}" srcOrd="0" destOrd="0" presId="urn:microsoft.com/office/officeart/2005/8/layout/venn2"/>
    <dgm:cxn modelId="{E63A32ED-1A19-477C-8294-A9B26155F9E8}" type="presParOf" srcId="{01DDD2E7-438B-43FB-A3E7-6B0BE35A7364}" destId="{FB779B95-D5B7-4DD2-91A0-67B91BFF0F3B}" srcOrd="1" destOrd="0" presId="urn:microsoft.com/office/officeart/2005/8/layout/venn2"/>
    <dgm:cxn modelId="{D5F47A6D-2A2F-4F08-9A03-E7F4DB943687}" type="presParOf" srcId="{0F993BC5-24D5-474E-8860-BCE644CAEE87}" destId="{BD3FAC09-F57C-4173-8265-D34AF990E052}" srcOrd="3" destOrd="0" presId="urn:microsoft.com/office/officeart/2005/8/layout/venn2"/>
    <dgm:cxn modelId="{CABF7132-0EDB-4A80-A550-B21315915BAF}" type="presParOf" srcId="{BD3FAC09-F57C-4173-8265-D34AF990E052}" destId="{E0C3DC33-9008-491A-82E8-7AD275A3F531}" srcOrd="0" destOrd="0" presId="urn:microsoft.com/office/officeart/2005/8/layout/venn2"/>
    <dgm:cxn modelId="{092F7642-A3CC-49B5-99A6-DEA40C720346}" type="presParOf" srcId="{BD3FAC09-F57C-4173-8265-D34AF990E052}" destId="{95041598-65E6-4731-BB93-0787CF5F6762}" srcOrd="1" destOrd="0" presId="urn:microsoft.com/office/officeart/2005/8/layout/venn2"/>
    <dgm:cxn modelId="{E654D2BB-E123-47FB-A587-F2A042A4C93F}" type="presParOf" srcId="{0F993BC5-24D5-474E-8860-BCE644CAEE87}" destId="{DAAF72C1-7C28-453D-954E-0217AE54EEE8}" srcOrd="4" destOrd="0" presId="urn:microsoft.com/office/officeart/2005/8/layout/venn2"/>
    <dgm:cxn modelId="{26B23474-A146-4737-AA4A-A3AC28A8B1D2}" type="presParOf" srcId="{DAAF72C1-7C28-453D-954E-0217AE54EEE8}" destId="{342674F0-2F1C-4D5F-BE95-AFE914888B19}" srcOrd="0" destOrd="0" presId="urn:microsoft.com/office/officeart/2005/8/layout/venn2"/>
    <dgm:cxn modelId="{C9B45749-CE98-4114-838C-1E4587A6F480}" type="presParOf" srcId="{DAAF72C1-7C28-453D-954E-0217AE54EEE8}" destId="{475C860F-3FC3-41D0-BB35-03119E8FA77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64E063-E1B8-41A8-A542-D498BF187C56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B4B2C6B-094A-43E1-A389-4366183165FA}">
      <dgm:prSet phldrT="[Texto]" custT="1"/>
      <dgm:spPr/>
      <dgm:t>
        <a:bodyPr/>
        <a:lstStyle/>
        <a:p>
          <a:pPr algn="l"/>
          <a:r>
            <a:rPr lang="es-CO" sz="1400" dirty="0"/>
            <a:t>Yo debería...La gente...El mundo es...Si no consigo...entonces...Depende de...que yo...Nunca... Siempre...Hasta que</a:t>
          </a:r>
          <a:r>
            <a:rPr lang="es-CO" sz="1400" dirty="0" smtClean="0"/>
            <a:t>.. Después </a:t>
          </a:r>
          <a:r>
            <a:rPr lang="es-CO" sz="1400" dirty="0"/>
            <a:t>de que...Sólo pretendo que...No consigo, pero intento...Viviré feliz cuando...Soy demasiado...Procesos de cambio implican procesos de despido... incertidumbre... ansiedad... miedos... </a:t>
          </a:r>
        </a:p>
      </dgm:t>
    </dgm:pt>
    <dgm:pt modelId="{1F56BE6D-3FAA-4CDC-B5CB-29AAF9ACA547}" type="parTrans" cxnId="{BB07BDA4-61F9-4862-87B1-B49C729C9CFD}">
      <dgm:prSet/>
      <dgm:spPr/>
      <dgm:t>
        <a:bodyPr/>
        <a:lstStyle/>
        <a:p>
          <a:endParaRPr lang="es-CO"/>
        </a:p>
      </dgm:t>
    </dgm:pt>
    <dgm:pt modelId="{77AEEADF-DBF2-4C81-A824-11C9E06BCA9B}" type="sibTrans" cxnId="{BB07BDA4-61F9-4862-87B1-B49C729C9CFD}">
      <dgm:prSet/>
      <dgm:spPr/>
      <dgm:t>
        <a:bodyPr/>
        <a:lstStyle/>
        <a:p>
          <a:endParaRPr lang="es-CO"/>
        </a:p>
      </dgm:t>
    </dgm:pt>
    <dgm:pt modelId="{50047AF9-F955-47B5-B648-D6DB2167F626}">
      <dgm:prSet phldrT="[Texto]"/>
      <dgm:spPr/>
      <dgm:t>
        <a:bodyPr/>
        <a:lstStyle/>
        <a:p>
          <a:r>
            <a:rPr lang="es-CO" dirty="0">
              <a:hlinkClick xmlns:r="http://schemas.openxmlformats.org/officeDocument/2006/relationships" r:id="rId1" action="ppaction://hlinksldjump"/>
            </a:rPr>
            <a:t>CREENCIAS DE EXITO</a:t>
          </a:r>
          <a:endParaRPr lang="es-CO" dirty="0"/>
        </a:p>
      </dgm:t>
    </dgm:pt>
    <dgm:pt modelId="{7A77E3E4-0E89-4C18-B4E9-14FEE518F227}" type="parTrans" cxnId="{3475FF4B-61E4-47DA-B437-1DE35C44BA59}">
      <dgm:prSet/>
      <dgm:spPr/>
      <dgm:t>
        <a:bodyPr/>
        <a:lstStyle/>
        <a:p>
          <a:endParaRPr lang="es-CO"/>
        </a:p>
      </dgm:t>
    </dgm:pt>
    <dgm:pt modelId="{C417E907-D749-45E8-8EBF-A77B1C8DA278}" type="sibTrans" cxnId="{3475FF4B-61E4-47DA-B437-1DE35C44BA59}">
      <dgm:prSet/>
      <dgm:spPr/>
      <dgm:t>
        <a:bodyPr/>
        <a:lstStyle/>
        <a:p>
          <a:endParaRPr lang="es-CO"/>
        </a:p>
      </dgm:t>
    </dgm:pt>
    <dgm:pt modelId="{F063AE93-71B4-42A6-BECD-2A8C054206B2}" type="pres">
      <dgm:prSet presAssocID="{4D64E063-E1B8-41A8-A542-D498BF187C5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6813322-680C-4778-B141-D61E76221672}" type="pres">
      <dgm:prSet presAssocID="{4D64E063-E1B8-41A8-A542-D498BF187C56}" presName="divider" presStyleLbl="fgShp" presStyleIdx="0" presStyleCnt="1"/>
      <dgm:spPr/>
      <dgm:t>
        <a:bodyPr/>
        <a:lstStyle/>
        <a:p>
          <a:endParaRPr lang="es-CO"/>
        </a:p>
      </dgm:t>
    </dgm:pt>
    <dgm:pt modelId="{27B9E64F-0933-48C4-8197-AFBC0D773280}" type="pres">
      <dgm:prSet presAssocID="{9B4B2C6B-094A-43E1-A389-4366183165FA}" presName="downArrow" presStyleLbl="node1" presStyleIdx="0" presStyleCnt="2"/>
      <dgm:spPr/>
      <dgm:t>
        <a:bodyPr/>
        <a:lstStyle/>
        <a:p>
          <a:endParaRPr lang="es-CO"/>
        </a:p>
      </dgm:t>
    </dgm:pt>
    <dgm:pt modelId="{374451E4-E999-4462-B518-B7AF43AE3B80}" type="pres">
      <dgm:prSet presAssocID="{9B4B2C6B-094A-43E1-A389-4366183165FA}" presName="downArrowText" presStyleLbl="revTx" presStyleIdx="0" presStyleCnt="2" custScaleX="178246" custLinFactNeighborX="1017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27B4E5-9387-408B-A805-B94968083955}" type="pres">
      <dgm:prSet presAssocID="{50047AF9-F955-47B5-B648-D6DB2167F626}" presName="upArrow" presStyleLbl="node1" presStyleIdx="1" presStyleCnt="2"/>
      <dgm:spPr/>
      <dgm:t>
        <a:bodyPr/>
        <a:lstStyle/>
        <a:p>
          <a:endParaRPr lang="es-CO"/>
        </a:p>
      </dgm:t>
    </dgm:pt>
    <dgm:pt modelId="{A8D17FF6-FED7-4A9A-A456-E9A118C23CF9}" type="pres">
      <dgm:prSet presAssocID="{50047AF9-F955-47B5-B648-D6DB2167F62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41C04D9-ED5A-4D6F-A349-8347C6A6A378}" type="presOf" srcId="{50047AF9-F955-47B5-B648-D6DB2167F626}" destId="{A8D17FF6-FED7-4A9A-A456-E9A118C23CF9}" srcOrd="0" destOrd="0" presId="urn:microsoft.com/office/officeart/2005/8/layout/arrow3"/>
    <dgm:cxn modelId="{BB07BDA4-61F9-4862-87B1-B49C729C9CFD}" srcId="{4D64E063-E1B8-41A8-A542-D498BF187C56}" destId="{9B4B2C6B-094A-43E1-A389-4366183165FA}" srcOrd="0" destOrd="0" parTransId="{1F56BE6D-3FAA-4CDC-B5CB-29AAF9ACA547}" sibTransId="{77AEEADF-DBF2-4C81-A824-11C9E06BCA9B}"/>
    <dgm:cxn modelId="{ABE4E4EC-05B1-4814-ADC9-E8A93CD2B7CE}" type="presOf" srcId="{4D64E063-E1B8-41A8-A542-D498BF187C56}" destId="{F063AE93-71B4-42A6-BECD-2A8C054206B2}" srcOrd="0" destOrd="0" presId="urn:microsoft.com/office/officeart/2005/8/layout/arrow3"/>
    <dgm:cxn modelId="{3475FF4B-61E4-47DA-B437-1DE35C44BA59}" srcId="{4D64E063-E1B8-41A8-A542-D498BF187C56}" destId="{50047AF9-F955-47B5-B648-D6DB2167F626}" srcOrd="1" destOrd="0" parTransId="{7A77E3E4-0E89-4C18-B4E9-14FEE518F227}" sibTransId="{C417E907-D749-45E8-8EBF-A77B1C8DA278}"/>
    <dgm:cxn modelId="{0F206781-506A-4BB7-9195-0F69575712E0}" type="presOf" srcId="{9B4B2C6B-094A-43E1-A389-4366183165FA}" destId="{374451E4-E999-4462-B518-B7AF43AE3B80}" srcOrd="0" destOrd="0" presId="urn:microsoft.com/office/officeart/2005/8/layout/arrow3"/>
    <dgm:cxn modelId="{CE1C6BFA-31D9-4976-8C10-813381F99C30}" type="presParOf" srcId="{F063AE93-71B4-42A6-BECD-2A8C054206B2}" destId="{16813322-680C-4778-B141-D61E76221672}" srcOrd="0" destOrd="0" presId="urn:microsoft.com/office/officeart/2005/8/layout/arrow3"/>
    <dgm:cxn modelId="{2D637D25-87CA-41F3-BF0F-4A68B07E89DF}" type="presParOf" srcId="{F063AE93-71B4-42A6-BECD-2A8C054206B2}" destId="{27B9E64F-0933-48C4-8197-AFBC0D773280}" srcOrd="1" destOrd="0" presId="urn:microsoft.com/office/officeart/2005/8/layout/arrow3"/>
    <dgm:cxn modelId="{E826F1DC-BD07-4AEA-9623-749F304A54F8}" type="presParOf" srcId="{F063AE93-71B4-42A6-BECD-2A8C054206B2}" destId="{374451E4-E999-4462-B518-B7AF43AE3B80}" srcOrd="2" destOrd="0" presId="urn:microsoft.com/office/officeart/2005/8/layout/arrow3"/>
    <dgm:cxn modelId="{18221C3B-5636-4305-8C7A-F117E4EE1BB3}" type="presParOf" srcId="{F063AE93-71B4-42A6-BECD-2A8C054206B2}" destId="{9927B4E5-9387-408B-A805-B94968083955}" srcOrd="3" destOrd="0" presId="urn:microsoft.com/office/officeart/2005/8/layout/arrow3"/>
    <dgm:cxn modelId="{75FAA36B-A80B-4230-8B6F-18A3C7CD94D1}" type="presParOf" srcId="{F063AE93-71B4-42A6-BECD-2A8C054206B2}" destId="{A8D17FF6-FED7-4A9A-A456-E9A118C23CF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8DE9D-7236-460C-A407-40F4FFCB51D2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7A51BDB8-791B-4AFB-B3C2-86B06F2DDF2B}">
      <dgm:prSet custT="1"/>
      <dgm:spPr/>
      <dgm:t>
        <a:bodyPr/>
        <a:lstStyle/>
        <a:p>
          <a:pPr rtl="0"/>
          <a:r>
            <a:rPr lang="es-ES" sz="2800" b="1" i="0" dirty="0" smtClean="0"/>
            <a:t>Economía de tiempo</a:t>
          </a:r>
          <a:endParaRPr lang="es-CO" sz="2800" b="0" i="0" dirty="0"/>
        </a:p>
      </dgm:t>
    </dgm:pt>
    <dgm:pt modelId="{5028335D-E70C-4A79-A558-D22E67E36E2E}" type="parTrans" cxnId="{35381907-7746-4DAB-843D-93F4BA61084B}">
      <dgm:prSet/>
      <dgm:spPr/>
      <dgm:t>
        <a:bodyPr/>
        <a:lstStyle/>
        <a:p>
          <a:endParaRPr lang="es-CO"/>
        </a:p>
      </dgm:t>
    </dgm:pt>
    <dgm:pt modelId="{854AB7A9-0163-4204-B6EE-70053F70D572}" type="sibTrans" cxnId="{35381907-7746-4DAB-843D-93F4BA61084B}">
      <dgm:prSet/>
      <dgm:spPr/>
      <dgm:t>
        <a:bodyPr/>
        <a:lstStyle/>
        <a:p>
          <a:endParaRPr lang="es-CO"/>
        </a:p>
      </dgm:t>
    </dgm:pt>
    <dgm:pt modelId="{7F9255DB-3966-416E-9723-6029B59E1AE5}">
      <dgm:prSet/>
      <dgm:spPr/>
      <dgm:t>
        <a:bodyPr/>
        <a:lstStyle/>
        <a:p>
          <a:pPr rtl="0"/>
          <a:r>
            <a:rPr lang="es-ES" b="1" i="0" dirty="0" smtClean="0"/>
            <a:t>Conjunción de roles</a:t>
          </a:r>
          <a:endParaRPr lang="es-CO" dirty="0"/>
        </a:p>
      </dgm:t>
    </dgm:pt>
    <dgm:pt modelId="{25FD4702-1D39-4CC2-BD0D-3CB95839C721}" type="parTrans" cxnId="{8962EA3E-7A62-48D0-8D82-84AB73854ADC}">
      <dgm:prSet/>
      <dgm:spPr/>
      <dgm:t>
        <a:bodyPr/>
        <a:lstStyle/>
        <a:p>
          <a:endParaRPr lang="es-CO"/>
        </a:p>
      </dgm:t>
    </dgm:pt>
    <dgm:pt modelId="{56AEB71D-ED91-48AB-9C56-C23B8E5968F6}" type="sibTrans" cxnId="{8962EA3E-7A62-48D0-8D82-84AB73854ADC}">
      <dgm:prSet/>
      <dgm:spPr/>
      <dgm:t>
        <a:bodyPr/>
        <a:lstStyle/>
        <a:p>
          <a:endParaRPr lang="es-CO"/>
        </a:p>
      </dgm:t>
    </dgm:pt>
    <dgm:pt modelId="{3CE195B2-0951-48E7-9124-D56B495967BB}">
      <dgm:prSet/>
      <dgm:spPr/>
      <dgm:t>
        <a:bodyPr/>
        <a:lstStyle/>
        <a:p>
          <a:pPr rtl="0"/>
          <a:r>
            <a:rPr lang="es-ES" b="1" i="0" dirty="0" smtClean="0"/>
            <a:t>Compromiso</a:t>
          </a:r>
          <a:endParaRPr lang="es-CO" dirty="0"/>
        </a:p>
      </dgm:t>
    </dgm:pt>
    <dgm:pt modelId="{641B4ED7-3684-486A-9432-B723F03655DC}" type="parTrans" cxnId="{7BF632C3-3424-4CB3-94FA-8E422D9EFFE4}">
      <dgm:prSet/>
      <dgm:spPr/>
      <dgm:t>
        <a:bodyPr/>
        <a:lstStyle/>
        <a:p>
          <a:endParaRPr lang="es-CO"/>
        </a:p>
      </dgm:t>
    </dgm:pt>
    <dgm:pt modelId="{71B4661B-1910-4D42-98C1-16FDEDC5A7F3}" type="sibTrans" cxnId="{7BF632C3-3424-4CB3-94FA-8E422D9EFFE4}">
      <dgm:prSet/>
      <dgm:spPr/>
      <dgm:t>
        <a:bodyPr/>
        <a:lstStyle/>
        <a:p>
          <a:endParaRPr lang="es-CO"/>
        </a:p>
      </dgm:t>
    </dgm:pt>
    <dgm:pt modelId="{3E9CFA01-A663-4D3E-8534-279EFB31A053}">
      <dgm:prSet/>
      <dgm:spPr/>
      <dgm:t>
        <a:bodyPr/>
        <a:lstStyle/>
        <a:p>
          <a:pPr rtl="0"/>
          <a:r>
            <a:rPr lang="es-ES" b="1" i="0" dirty="0" smtClean="0"/>
            <a:t>Sinergia</a:t>
          </a:r>
          <a:endParaRPr lang="es-CO" dirty="0"/>
        </a:p>
      </dgm:t>
    </dgm:pt>
    <dgm:pt modelId="{F72BA592-6124-480E-AC22-4F4D931583C8}" type="parTrans" cxnId="{C1B9283F-B473-4447-A895-A25D6F96CAF3}">
      <dgm:prSet/>
      <dgm:spPr/>
      <dgm:t>
        <a:bodyPr/>
        <a:lstStyle/>
        <a:p>
          <a:endParaRPr lang="es-CO"/>
        </a:p>
      </dgm:t>
    </dgm:pt>
    <dgm:pt modelId="{E5E02DC9-5D75-42F5-A700-0A515F580DA0}" type="sibTrans" cxnId="{C1B9283F-B473-4447-A895-A25D6F96CAF3}">
      <dgm:prSet/>
      <dgm:spPr/>
      <dgm:t>
        <a:bodyPr/>
        <a:lstStyle/>
        <a:p>
          <a:endParaRPr lang="es-CO"/>
        </a:p>
      </dgm:t>
    </dgm:pt>
    <dgm:pt modelId="{90D8B094-5B01-4B9C-913B-CE8C222ED3D3}">
      <dgm:prSet custT="1"/>
      <dgm:spPr/>
      <dgm:t>
        <a:bodyPr/>
        <a:lstStyle/>
        <a:p>
          <a:pPr rtl="0"/>
          <a:r>
            <a:rPr lang="es-ES" sz="1800" b="0" i="0" dirty="0" smtClean="0"/>
            <a:t>Permite modificar conductas a mas personas.</a:t>
          </a:r>
          <a:endParaRPr lang="es-CO" sz="1800" dirty="0"/>
        </a:p>
      </dgm:t>
    </dgm:pt>
    <dgm:pt modelId="{C0138536-C4A5-4B59-88F5-0BA9C0AB20C4}" type="parTrans" cxnId="{AB3400BE-6A0C-47B9-8227-87B76506DBB6}">
      <dgm:prSet/>
      <dgm:spPr/>
      <dgm:t>
        <a:bodyPr/>
        <a:lstStyle/>
        <a:p>
          <a:endParaRPr lang="es-CO"/>
        </a:p>
      </dgm:t>
    </dgm:pt>
    <dgm:pt modelId="{71BDF6AB-370A-4B53-AF5C-2C7BD7625191}" type="sibTrans" cxnId="{AB3400BE-6A0C-47B9-8227-87B76506DBB6}">
      <dgm:prSet/>
      <dgm:spPr/>
      <dgm:t>
        <a:bodyPr/>
        <a:lstStyle/>
        <a:p>
          <a:endParaRPr lang="es-CO"/>
        </a:p>
      </dgm:t>
    </dgm:pt>
    <dgm:pt modelId="{39D0F53B-201D-48C5-9E85-5D9DAC941B73}">
      <dgm:prSet/>
      <dgm:spPr/>
      <dgm:t>
        <a:bodyPr/>
        <a:lstStyle/>
        <a:p>
          <a:pPr rtl="0"/>
          <a:r>
            <a:rPr lang="es-ES" b="0" i="0" dirty="0" smtClean="0"/>
            <a:t>Problemas que afectan a varias personas deben  analizarse juntos por parte de todos los afectados para sacar conclusiones provechosas . No se puede trabajar a nivel individual aquello que afecta a varias personas.</a:t>
          </a:r>
          <a:endParaRPr lang="es-CO" dirty="0"/>
        </a:p>
      </dgm:t>
    </dgm:pt>
    <dgm:pt modelId="{8D9ECD5B-902D-4CA7-B68E-C24EFADC6BBC}" type="parTrans" cxnId="{12C7A6DE-BADC-43B1-9394-FDE6D9732B09}">
      <dgm:prSet/>
      <dgm:spPr/>
      <dgm:t>
        <a:bodyPr/>
        <a:lstStyle/>
        <a:p>
          <a:endParaRPr lang="es-CO"/>
        </a:p>
      </dgm:t>
    </dgm:pt>
    <dgm:pt modelId="{2CBDE04F-7383-42AC-9A6E-F4B9F83C8C68}" type="sibTrans" cxnId="{12C7A6DE-BADC-43B1-9394-FDE6D9732B09}">
      <dgm:prSet/>
      <dgm:spPr/>
      <dgm:t>
        <a:bodyPr/>
        <a:lstStyle/>
        <a:p>
          <a:endParaRPr lang="es-CO"/>
        </a:p>
      </dgm:t>
    </dgm:pt>
    <dgm:pt modelId="{BE651DDF-17C1-4646-B457-32C9BBDF1BF6}">
      <dgm:prSet/>
      <dgm:spPr/>
      <dgm:t>
        <a:bodyPr/>
        <a:lstStyle/>
        <a:p>
          <a:r>
            <a:rPr lang="es-ES" b="0" i="0" smtClean="0"/>
            <a:t>Solo se da con otros, fuera del equipo es imposible. Desde el modelo se sigue patrones de conducta ideales en la organización</a:t>
          </a:r>
          <a:endParaRPr lang="es-CO"/>
        </a:p>
      </dgm:t>
    </dgm:pt>
    <dgm:pt modelId="{8E9CA3B1-B969-4880-86C8-FE8EEAA7064A}" type="parTrans" cxnId="{AC89EAD8-5EC9-4609-8BB1-C0BD4D4B90CB}">
      <dgm:prSet/>
      <dgm:spPr/>
      <dgm:t>
        <a:bodyPr/>
        <a:lstStyle/>
        <a:p>
          <a:endParaRPr lang="es-CO"/>
        </a:p>
      </dgm:t>
    </dgm:pt>
    <dgm:pt modelId="{4A437F96-280A-4904-8F3D-A08CBEF584AC}" type="sibTrans" cxnId="{AC89EAD8-5EC9-4609-8BB1-C0BD4D4B90CB}">
      <dgm:prSet/>
      <dgm:spPr/>
      <dgm:t>
        <a:bodyPr/>
        <a:lstStyle/>
        <a:p>
          <a:endParaRPr lang="es-CO"/>
        </a:p>
      </dgm:t>
    </dgm:pt>
    <dgm:pt modelId="{1A685013-18DF-4A2A-92C7-B4FE05A28803}">
      <dgm:prSet custT="1"/>
      <dgm:spPr/>
      <dgm:t>
        <a:bodyPr/>
        <a:lstStyle/>
        <a:p>
          <a:pPr rtl="0"/>
          <a:r>
            <a:rPr lang="es-ES" sz="1600" b="0" i="0" dirty="0" smtClean="0"/>
            <a:t>Equipo puede alcanzar alto grado de sinergia, consecución de resultados y focalizados en buenas prácticas.</a:t>
          </a:r>
          <a:endParaRPr lang="es-CO" sz="1600" dirty="0"/>
        </a:p>
      </dgm:t>
    </dgm:pt>
    <dgm:pt modelId="{6446C4D2-4C50-4EF6-8796-6F65104E494E}" type="parTrans" cxnId="{2FDE2235-67CC-4EB4-8482-16C108CD07F5}">
      <dgm:prSet/>
      <dgm:spPr/>
      <dgm:t>
        <a:bodyPr/>
        <a:lstStyle/>
        <a:p>
          <a:endParaRPr lang="es-CO"/>
        </a:p>
      </dgm:t>
    </dgm:pt>
    <dgm:pt modelId="{F9C0EB86-CFAB-4AD1-9AC5-6FC1F1DA21FF}" type="sibTrans" cxnId="{2FDE2235-67CC-4EB4-8482-16C108CD07F5}">
      <dgm:prSet/>
      <dgm:spPr/>
      <dgm:t>
        <a:bodyPr/>
        <a:lstStyle/>
        <a:p>
          <a:endParaRPr lang="es-CO"/>
        </a:p>
      </dgm:t>
    </dgm:pt>
    <dgm:pt modelId="{863D9F37-349F-4A16-A805-A1C0E70A13ED}" type="pres">
      <dgm:prSet presAssocID="{4F38DE9D-7236-460C-A407-40F4FFCB51D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981EB2D-EC62-401C-B7D0-11E401F3B7C1}" type="pres">
      <dgm:prSet presAssocID="{7A51BDB8-791B-4AFB-B3C2-86B06F2DDF2B}" presName="linNode" presStyleCnt="0"/>
      <dgm:spPr/>
    </dgm:pt>
    <dgm:pt modelId="{085373F9-2006-4586-A33B-9AEEBA054F67}" type="pres">
      <dgm:prSet presAssocID="{7A51BDB8-791B-4AFB-B3C2-86B06F2DDF2B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83583C-369F-4EA6-A69C-D36CFB1B37C3}" type="pres">
      <dgm:prSet presAssocID="{7A51BDB8-791B-4AFB-B3C2-86B06F2DDF2B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48FDA5-E9FE-4A04-9585-6A6344E1350F}" type="pres">
      <dgm:prSet presAssocID="{854AB7A9-0163-4204-B6EE-70053F70D572}" presName="spacing" presStyleCnt="0"/>
      <dgm:spPr/>
    </dgm:pt>
    <dgm:pt modelId="{7492A095-46F2-4E06-971B-0112A5CFAA17}" type="pres">
      <dgm:prSet presAssocID="{7F9255DB-3966-416E-9723-6029B59E1AE5}" presName="linNode" presStyleCnt="0"/>
      <dgm:spPr/>
    </dgm:pt>
    <dgm:pt modelId="{4018D487-3EB1-4D5D-A78A-9E0D72A44294}" type="pres">
      <dgm:prSet presAssocID="{7F9255DB-3966-416E-9723-6029B59E1AE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408C91-A1E9-4A6E-8B47-A939BE3D6A63}" type="pres">
      <dgm:prSet presAssocID="{7F9255DB-3966-416E-9723-6029B59E1AE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3BC412-6ADB-4729-859B-9D5CA7F01E9B}" type="pres">
      <dgm:prSet presAssocID="{56AEB71D-ED91-48AB-9C56-C23B8E5968F6}" presName="spacing" presStyleCnt="0"/>
      <dgm:spPr/>
    </dgm:pt>
    <dgm:pt modelId="{B236A444-F946-46BD-B2B4-40C1DCB8EEB5}" type="pres">
      <dgm:prSet presAssocID="{3CE195B2-0951-48E7-9124-D56B495967BB}" presName="linNode" presStyleCnt="0"/>
      <dgm:spPr/>
    </dgm:pt>
    <dgm:pt modelId="{8A7E301F-683E-4143-9D88-FAE217CA1010}" type="pres">
      <dgm:prSet presAssocID="{3CE195B2-0951-48E7-9124-D56B495967BB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C86AC9-C881-4596-85A3-F6AA119F8E52}" type="pres">
      <dgm:prSet presAssocID="{3CE195B2-0951-48E7-9124-D56B495967BB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364C44-E61C-494F-8FCB-99C2044E12EC}" type="pres">
      <dgm:prSet presAssocID="{71B4661B-1910-4D42-98C1-16FDEDC5A7F3}" presName="spacing" presStyleCnt="0"/>
      <dgm:spPr/>
    </dgm:pt>
    <dgm:pt modelId="{1FC99166-1D46-4274-AC31-BD9428B6C7B2}" type="pres">
      <dgm:prSet presAssocID="{3E9CFA01-A663-4D3E-8534-279EFB31A053}" presName="linNode" presStyleCnt="0"/>
      <dgm:spPr/>
    </dgm:pt>
    <dgm:pt modelId="{068AB3EA-EBF6-4236-A022-C88A4AB182F3}" type="pres">
      <dgm:prSet presAssocID="{3E9CFA01-A663-4D3E-8534-279EFB31A053}" presName="parentShp" presStyleLbl="node1" presStyleIdx="3" presStyleCnt="4" custLinFactNeighborY="326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F52984-2C94-44F7-87BB-8DAE7A68F6CB}" type="pres">
      <dgm:prSet presAssocID="{3E9CFA01-A663-4D3E-8534-279EFB31A05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5B99C7D-4A6C-4CB3-B917-4651D9F2EED8}" type="presOf" srcId="{3E9CFA01-A663-4D3E-8534-279EFB31A053}" destId="{068AB3EA-EBF6-4236-A022-C88A4AB182F3}" srcOrd="0" destOrd="0" presId="urn:microsoft.com/office/officeart/2005/8/layout/vList6"/>
    <dgm:cxn modelId="{C97C97FE-CD81-41AF-BE9D-6E72C0B04349}" type="presOf" srcId="{7A51BDB8-791B-4AFB-B3C2-86B06F2DDF2B}" destId="{085373F9-2006-4586-A33B-9AEEBA054F67}" srcOrd="0" destOrd="0" presId="urn:microsoft.com/office/officeart/2005/8/layout/vList6"/>
    <dgm:cxn modelId="{12D80F55-0248-466A-B9D6-4E734DBC536C}" type="presOf" srcId="{3CE195B2-0951-48E7-9124-D56B495967BB}" destId="{8A7E301F-683E-4143-9D88-FAE217CA1010}" srcOrd="0" destOrd="0" presId="urn:microsoft.com/office/officeart/2005/8/layout/vList6"/>
    <dgm:cxn modelId="{7AA4031A-769E-48DE-B073-1FE2C6D1FD2A}" type="presOf" srcId="{BE651DDF-17C1-4646-B457-32C9BBDF1BF6}" destId="{A2C86AC9-C881-4596-85A3-F6AA119F8E52}" srcOrd="0" destOrd="0" presId="urn:microsoft.com/office/officeart/2005/8/layout/vList6"/>
    <dgm:cxn modelId="{689A9657-EDA1-4941-BF95-A5AF3667A7A4}" type="presOf" srcId="{7F9255DB-3966-416E-9723-6029B59E1AE5}" destId="{4018D487-3EB1-4D5D-A78A-9E0D72A44294}" srcOrd="0" destOrd="0" presId="urn:microsoft.com/office/officeart/2005/8/layout/vList6"/>
    <dgm:cxn modelId="{8962EA3E-7A62-48D0-8D82-84AB73854ADC}" srcId="{4F38DE9D-7236-460C-A407-40F4FFCB51D2}" destId="{7F9255DB-3966-416E-9723-6029B59E1AE5}" srcOrd="1" destOrd="0" parTransId="{25FD4702-1D39-4CC2-BD0D-3CB95839C721}" sibTransId="{56AEB71D-ED91-48AB-9C56-C23B8E5968F6}"/>
    <dgm:cxn modelId="{7BF632C3-3424-4CB3-94FA-8E422D9EFFE4}" srcId="{4F38DE9D-7236-460C-A407-40F4FFCB51D2}" destId="{3CE195B2-0951-48E7-9124-D56B495967BB}" srcOrd="2" destOrd="0" parTransId="{641B4ED7-3684-486A-9432-B723F03655DC}" sibTransId="{71B4661B-1910-4D42-98C1-16FDEDC5A7F3}"/>
    <dgm:cxn modelId="{35381907-7746-4DAB-843D-93F4BA61084B}" srcId="{4F38DE9D-7236-460C-A407-40F4FFCB51D2}" destId="{7A51BDB8-791B-4AFB-B3C2-86B06F2DDF2B}" srcOrd="0" destOrd="0" parTransId="{5028335D-E70C-4A79-A558-D22E67E36E2E}" sibTransId="{854AB7A9-0163-4204-B6EE-70053F70D572}"/>
    <dgm:cxn modelId="{AB3400BE-6A0C-47B9-8227-87B76506DBB6}" srcId="{7A51BDB8-791B-4AFB-B3C2-86B06F2DDF2B}" destId="{90D8B094-5B01-4B9C-913B-CE8C222ED3D3}" srcOrd="0" destOrd="0" parTransId="{C0138536-C4A5-4B59-88F5-0BA9C0AB20C4}" sibTransId="{71BDF6AB-370A-4B53-AF5C-2C7BD7625191}"/>
    <dgm:cxn modelId="{2FDE2235-67CC-4EB4-8482-16C108CD07F5}" srcId="{3E9CFA01-A663-4D3E-8534-279EFB31A053}" destId="{1A685013-18DF-4A2A-92C7-B4FE05A28803}" srcOrd="0" destOrd="0" parTransId="{6446C4D2-4C50-4EF6-8796-6F65104E494E}" sibTransId="{F9C0EB86-CFAB-4AD1-9AC5-6FC1F1DA21FF}"/>
    <dgm:cxn modelId="{D1553078-5DC6-4FF3-B3B2-73D47BCA5EF7}" type="presOf" srcId="{1A685013-18DF-4A2A-92C7-B4FE05A28803}" destId="{53F52984-2C94-44F7-87BB-8DAE7A68F6CB}" srcOrd="0" destOrd="0" presId="urn:microsoft.com/office/officeart/2005/8/layout/vList6"/>
    <dgm:cxn modelId="{4E6BAA2E-0B0D-4D89-9880-34116C367EF1}" type="presOf" srcId="{4F38DE9D-7236-460C-A407-40F4FFCB51D2}" destId="{863D9F37-349F-4A16-A805-A1C0E70A13ED}" srcOrd="0" destOrd="0" presId="urn:microsoft.com/office/officeart/2005/8/layout/vList6"/>
    <dgm:cxn modelId="{12C7A6DE-BADC-43B1-9394-FDE6D9732B09}" srcId="{7F9255DB-3966-416E-9723-6029B59E1AE5}" destId="{39D0F53B-201D-48C5-9E85-5D9DAC941B73}" srcOrd="0" destOrd="0" parTransId="{8D9ECD5B-902D-4CA7-B68E-C24EFADC6BBC}" sibTransId="{2CBDE04F-7383-42AC-9A6E-F4B9F83C8C68}"/>
    <dgm:cxn modelId="{C5590663-BE9B-4A5D-A395-E386F21A3ACD}" type="presOf" srcId="{39D0F53B-201D-48C5-9E85-5D9DAC941B73}" destId="{A9408C91-A1E9-4A6E-8B47-A939BE3D6A63}" srcOrd="0" destOrd="0" presId="urn:microsoft.com/office/officeart/2005/8/layout/vList6"/>
    <dgm:cxn modelId="{AC89EAD8-5EC9-4609-8BB1-C0BD4D4B90CB}" srcId="{3CE195B2-0951-48E7-9124-D56B495967BB}" destId="{BE651DDF-17C1-4646-B457-32C9BBDF1BF6}" srcOrd="0" destOrd="0" parTransId="{8E9CA3B1-B969-4880-86C8-FE8EEAA7064A}" sibTransId="{4A437F96-280A-4904-8F3D-A08CBEF584AC}"/>
    <dgm:cxn modelId="{C1B9283F-B473-4447-A895-A25D6F96CAF3}" srcId="{4F38DE9D-7236-460C-A407-40F4FFCB51D2}" destId="{3E9CFA01-A663-4D3E-8534-279EFB31A053}" srcOrd="3" destOrd="0" parTransId="{F72BA592-6124-480E-AC22-4F4D931583C8}" sibTransId="{E5E02DC9-5D75-42F5-A700-0A515F580DA0}"/>
    <dgm:cxn modelId="{91DE6806-DF60-4815-B9EB-60EDF9891382}" type="presOf" srcId="{90D8B094-5B01-4B9C-913B-CE8C222ED3D3}" destId="{7683583C-369F-4EA6-A69C-D36CFB1B37C3}" srcOrd="0" destOrd="0" presId="urn:microsoft.com/office/officeart/2005/8/layout/vList6"/>
    <dgm:cxn modelId="{86599BDF-DA9A-4760-9A70-69C24F77097E}" type="presParOf" srcId="{863D9F37-349F-4A16-A805-A1C0E70A13ED}" destId="{4981EB2D-EC62-401C-B7D0-11E401F3B7C1}" srcOrd="0" destOrd="0" presId="urn:microsoft.com/office/officeart/2005/8/layout/vList6"/>
    <dgm:cxn modelId="{55E459B8-2079-42DC-B0E4-2B87E911AFF2}" type="presParOf" srcId="{4981EB2D-EC62-401C-B7D0-11E401F3B7C1}" destId="{085373F9-2006-4586-A33B-9AEEBA054F67}" srcOrd="0" destOrd="0" presId="urn:microsoft.com/office/officeart/2005/8/layout/vList6"/>
    <dgm:cxn modelId="{61B1F714-F5E0-4DE4-99D6-5550673460E8}" type="presParOf" srcId="{4981EB2D-EC62-401C-B7D0-11E401F3B7C1}" destId="{7683583C-369F-4EA6-A69C-D36CFB1B37C3}" srcOrd="1" destOrd="0" presId="urn:microsoft.com/office/officeart/2005/8/layout/vList6"/>
    <dgm:cxn modelId="{2FECA574-1B6F-43AE-AF45-0FD9DBC54557}" type="presParOf" srcId="{863D9F37-349F-4A16-A805-A1C0E70A13ED}" destId="{B548FDA5-E9FE-4A04-9585-6A6344E1350F}" srcOrd="1" destOrd="0" presId="urn:microsoft.com/office/officeart/2005/8/layout/vList6"/>
    <dgm:cxn modelId="{967607F9-97EF-4C7C-AC7A-B18BC23BF003}" type="presParOf" srcId="{863D9F37-349F-4A16-A805-A1C0E70A13ED}" destId="{7492A095-46F2-4E06-971B-0112A5CFAA17}" srcOrd="2" destOrd="0" presId="urn:microsoft.com/office/officeart/2005/8/layout/vList6"/>
    <dgm:cxn modelId="{0F5F48C1-A4E7-46BF-B07F-F00AEAB8481A}" type="presParOf" srcId="{7492A095-46F2-4E06-971B-0112A5CFAA17}" destId="{4018D487-3EB1-4D5D-A78A-9E0D72A44294}" srcOrd="0" destOrd="0" presId="urn:microsoft.com/office/officeart/2005/8/layout/vList6"/>
    <dgm:cxn modelId="{749B89F7-363C-4D5E-801E-079B37611F47}" type="presParOf" srcId="{7492A095-46F2-4E06-971B-0112A5CFAA17}" destId="{A9408C91-A1E9-4A6E-8B47-A939BE3D6A63}" srcOrd="1" destOrd="0" presId="urn:microsoft.com/office/officeart/2005/8/layout/vList6"/>
    <dgm:cxn modelId="{1BFFD9B2-D568-46C7-88BF-403BFC1C0659}" type="presParOf" srcId="{863D9F37-349F-4A16-A805-A1C0E70A13ED}" destId="{C73BC412-6ADB-4729-859B-9D5CA7F01E9B}" srcOrd="3" destOrd="0" presId="urn:microsoft.com/office/officeart/2005/8/layout/vList6"/>
    <dgm:cxn modelId="{153B6890-5626-409E-8EA5-C3D9B96D3D95}" type="presParOf" srcId="{863D9F37-349F-4A16-A805-A1C0E70A13ED}" destId="{B236A444-F946-46BD-B2B4-40C1DCB8EEB5}" srcOrd="4" destOrd="0" presId="urn:microsoft.com/office/officeart/2005/8/layout/vList6"/>
    <dgm:cxn modelId="{72BC2CFC-7391-4AE8-B806-6F121EDB0021}" type="presParOf" srcId="{B236A444-F946-46BD-B2B4-40C1DCB8EEB5}" destId="{8A7E301F-683E-4143-9D88-FAE217CA1010}" srcOrd="0" destOrd="0" presId="urn:microsoft.com/office/officeart/2005/8/layout/vList6"/>
    <dgm:cxn modelId="{CD7D2F3B-8951-4796-9B12-8CFE50245F7E}" type="presParOf" srcId="{B236A444-F946-46BD-B2B4-40C1DCB8EEB5}" destId="{A2C86AC9-C881-4596-85A3-F6AA119F8E52}" srcOrd="1" destOrd="0" presId="urn:microsoft.com/office/officeart/2005/8/layout/vList6"/>
    <dgm:cxn modelId="{65CEFE15-A020-4BDC-ADA7-1757AECBBB92}" type="presParOf" srcId="{863D9F37-349F-4A16-A805-A1C0E70A13ED}" destId="{81364C44-E61C-494F-8FCB-99C2044E12EC}" srcOrd="5" destOrd="0" presId="urn:microsoft.com/office/officeart/2005/8/layout/vList6"/>
    <dgm:cxn modelId="{82B241A8-2EF5-44F1-9D5D-0A6A200E8DE1}" type="presParOf" srcId="{863D9F37-349F-4A16-A805-A1C0E70A13ED}" destId="{1FC99166-1D46-4274-AC31-BD9428B6C7B2}" srcOrd="6" destOrd="0" presId="urn:microsoft.com/office/officeart/2005/8/layout/vList6"/>
    <dgm:cxn modelId="{EBCF76EE-E6D7-437D-B177-F0EBCB061A3B}" type="presParOf" srcId="{1FC99166-1D46-4274-AC31-BD9428B6C7B2}" destId="{068AB3EA-EBF6-4236-A022-C88A4AB182F3}" srcOrd="0" destOrd="0" presId="urn:microsoft.com/office/officeart/2005/8/layout/vList6"/>
    <dgm:cxn modelId="{704AD5B2-72C6-4417-9E13-41BE22329077}" type="presParOf" srcId="{1FC99166-1D46-4274-AC31-BD9428B6C7B2}" destId="{53F52984-2C94-44F7-87BB-8DAE7A68F6C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5CA96A-F530-444C-8676-B236B3F98E93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5D3963D-D53F-4EE4-9B38-A6FA3BDEABAA}">
      <dgm:prSet phldrT="[Texto]" custT="1"/>
      <dgm:spPr/>
      <dgm:t>
        <a:bodyPr/>
        <a:lstStyle/>
        <a:p>
          <a:endParaRPr lang="es-CO" sz="1600" dirty="0"/>
        </a:p>
      </dgm:t>
    </dgm:pt>
    <dgm:pt modelId="{3DEE9E88-7C0C-494B-83A5-9FA4A4636F73}" type="parTrans" cxnId="{3BC33DAC-BD67-4830-9B0F-36D8ECE3B578}">
      <dgm:prSet/>
      <dgm:spPr/>
      <dgm:t>
        <a:bodyPr/>
        <a:lstStyle/>
        <a:p>
          <a:endParaRPr lang="es-CO" sz="1600"/>
        </a:p>
      </dgm:t>
    </dgm:pt>
    <dgm:pt modelId="{C5B11A2D-095C-4B96-8A13-441A856F88E8}" type="sibTrans" cxnId="{3BC33DAC-BD67-4830-9B0F-36D8ECE3B578}">
      <dgm:prSet/>
      <dgm:spPr/>
      <dgm:t>
        <a:bodyPr/>
        <a:lstStyle/>
        <a:p>
          <a:endParaRPr lang="es-CO" sz="1600"/>
        </a:p>
      </dgm:t>
    </dgm:pt>
    <dgm:pt modelId="{148ED2D3-E172-464A-8AE8-D64364C56900}">
      <dgm:prSet phldrT="[Texto]" custT="1"/>
      <dgm:spPr/>
      <dgm:t>
        <a:bodyPr/>
        <a:lstStyle/>
        <a:p>
          <a:r>
            <a:rPr lang="es-CO" sz="1600" dirty="0" smtClean="0"/>
            <a:t>Planificación</a:t>
          </a:r>
          <a:endParaRPr lang="es-CO" sz="1600" dirty="0"/>
        </a:p>
      </dgm:t>
    </dgm:pt>
    <dgm:pt modelId="{C437BC59-30D4-4867-972A-4C2470454283}" type="parTrans" cxnId="{A9943EA1-8E0F-497C-AB86-339E7A785D00}">
      <dgm:prSet/>
      <dgm:spPr/>
      <dgm:t>
        <a:bodyPr/>
        <a:lstStyle/>
        <a:p>
          <a:endParaRPr lang="es-CO" sz="1600"/>
        </a:p>
      </dgm:t>
    </dgm:pt>
    <dgm:pt modelId="{F90C8756-BD10-48E9-8E12-F5B483E7A1F1}" type="sibTrans" cxnId="{A9943EA1-8E0F-497C-AB86-339E7A785D00}">
      <dgm:prSet/>
      <dgm:spPr/>
      <dgm:t>
        <a:bodyPr/>
        <a:lstStyle/>
        <a:p>
          <a:endParaRPr lang="es-CO" sz="1600"/>
        </a:p>
      </dgm:t>
    </dgm:pt>
    <dgm:pt modelId="{089F03CA-8E4E-4BB0-B9DB-143BCD4D80CA}">
      <dgm:prSet phldrT="[Texto]" custT="1"/>
      <dgm:spPr/>
      <dgm:t>
        <a:bodyPr/>
        <a:lstStyle/>
        <a:p>
          <a:r>
            <a:rPr lang="es-CO" sz="1600" dirty="0" smtClean="0"/>
            <a:t>Identificación</a:t>
          </a:r>
          <a:endParaRPr lang="es-CO" sz="1600" dirty="0"/>
        </a:p>
      </dgm:t>
    </dgm:pt>
    <dgm:pt modelId="{1F1C06A3-6814-4BB1-B3AB-AB47D87E3C39}" type="parTrans" cxnId="{27FBD212-574E-412D-8BA4-47EE01B6D4EC}">
      <dgm:prSet/>
      <dgm:spPr/>
      <dgm:t>
        <a:bodyPr/>
        <a:lstStyle/>
        <a:p>
          <a:endParaRPr lang="es-CO" sz="1600"/>
        </a:p>
      </dgm:t>
    </dgm:pt>
    <dgm:pt modelId="{1B22BC37-4062-4A65-A7C1-B87F662DAD5B}" type="sibTrans" cxnId="{27FBD212-574E-412D-8BA4-47EE01B6D4EC}">
      <dgm:prSet/>
      <dgm:spPr/>
      <dgm:t>
        <a:bodyPr/>
        <a:lstStyle/>
        <a:p>
          <a:endParaRPr lang="es-CO" sz="1600"/>
        </a:p>
      </dgm:t>
    </dgm:pt>
    <dgm:pt modelId="{CA9CA8BC-A1CA-44DF-BF67-5FB934F7501A}">
      <dgm:prSet phldrT="[Texto]" custT="1"/>
      <dgm:spPr/>
      <dgm:t>
        <a:bodyPr/>
        <a:lstStyle/>
        <a:p>
          <a:r>
            <a:rPr lang="es-CO" sz="1600" dirty="0" smtClean="0"/>
            <a:t>Comunicación</a:t>
          </a:r>
          <a:endParaRPr lang="es-CO" sz="1600" dirty="0"/>
        </a:p>
      </dgm:t>
    </dgm:pt>
    <dgm:pt modelId="{B2517C94-F202-473C-AC78-AB92F8C47B7F}" type="parTrans" cxnId="{BEBBE809-1C51-47CD-B2C0-ADB055DC4613}">
      <dgm:prSet/>
      <dgm:spPr/>
      <dgm:t>
        <a:bodyPr/>
        <a:lstStyle/>
        <a:p>
          <a:endParaRPr lang="es-CO" sz="1600"/>
        </a:p>
      </dgm:t>
    </dgm:pt>
    <dgm:pt modelId="{7086012C-38F4-4E4B-8868-BEDE39507714}" type="sibTrans" cxnId="{BEBBE809-1C51-47CD-B2C0-ADB055DC4613}">
      <dgm:prSet/>
      <dgm:spPr/>
      <dgm:t>
        <a:bodyPr/>
        <a:lstStyle/>
        <a:p>
          <a:endParaRPr lang="es-CO" sz="1600"/>
        </a:p>
      </dgm:t>
    </dgm:pt>
    <dgm:pt modelId="{5D623419-994B-4080-8745-8E1ED301FBE4}">
      <dgm:prSet phldrT="[Texto]" custT="1"/>
      <dgm:spPr/>
      <dgm:t>
        <a:bodyPr/>
        <a:lstStyle/>
        <a:p>
          <a:r>
            <a:rPr lang="es-CO" sz="1600" dirty="0" smtClean="0"/>
            <a:t>Extra Milla</a:t>
          </a:r>
          <a:endParaRPr lang="es-CO" sz="1600" dirty="0"/>
        </a:p>
      </dgm:t>
    </dgm:pt>
    <dgm:pt modelId="{0706C704-1C80-425C-ADD6-9C45932E1C59}" type="parTrans" cxnId="{A401A98C-C93C-4E9C-8C9C-13871A1EA92D}">
      <dgm:prSet/>
      <dgm:spPr/>
      <dgm:t>
        <a:bodyPr/>
        <a:lstStyle/>
        <a:p>
          <a:endParaRPr lang="es-CO" sz="1600"/>
        </a:p>
      </dgm:t>
    </dgm:pt>
    <dgm:pt modelId="{BF0316FD-086D-47B9-9CCE-A81B80D82E06}" type="sibTrans" cxnId="{A401A98C-C93C-4E9C-8C9C-13871A1EA92D}">
      <dgm:prSet/>
      <dgm:spPr/>
      <dgm:t>
        <a:bodyPr/>
        <a:lstStyle/>
        <a:p>
          <a:endParaRPr lang="es-CO" sz="1600"/>
        </a:p>
      </dgm:t>
    </dgm:pt>
    <dgm:pt modelId="{D5519A91-A778-470B-B921-1F73902CD2DA}">
      <dgm:prSet custT="1"/>
      <dgm:spPr/>
      <dgm:t>
        <a:bodyPr/>
        <a:lstStyle/>
        <a:p>
          <a:r>
            <a:rPr lang="es-CO" sz="1600" dirty="0" smtClean="0"/>
            <a:t>Motivación</a:t>
          </a:r>
        </a:p>
        <a:p>
          <a:r>
            <a:rPr lang="es-CO" sz="1600" dirty="0" smtClean="0"/>
            <a:t>Empoderamiento</a:t>
          </a:r>
          <a:endParaRPr lang="es-CO" sz="1600" dirty="0"/>
        </a:p>
      </dgm:t>
    </dgm:pt>
    <dgm:pt modelId="{DBDB52BB-C3B2-4212-A3CD-A6F007B18C2B}" type="parTrans" cxnId="{225B2711-19D8-486B-B41F-8E0E2B2E6E0C}">
      <dgm:prSet/>
      <dgm:spPr/>
      <dgm:t>
        <a:bodyPr/>
        <a:lstStyle/>
        <a:p>
          <a:endParaRPr lang="es-CO" sz="1600"/>
        </a:p>
      </dgm:t>
    </dgm:pt>
    <dgm:pt modelId="{D0C93A69-C6DF-4B79-9C5E-207055946823}" type="sibTrans" cxnId="{225B2711-19D8-486B-B41F-8E0E2B2E6E0C}">
      <dgm:prSet/>
      <dgm:spPr/>
      <dgm:t>
        <a:bodyPr/>
        <a:lstStyle/>
        <a:p>
          <a:endParaRPr lang="es-CO" sz="1600"/>
        </a:p>
      </dgm:t>
    </dgm:pt>
    <dgm:pt modelId="{F9CC0731-A6B4-4828-9797-090DBB73B589}" type="pres">
      <dgm:prSet presAssocID="{255CA96A-F530-444C-8676-B236B3F98E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6407C44-A75F-4B7D-8767-67E8F4AFF527}" type="pres">
      <dgm:prSet presAssocID="{95D3963D-D53F-4EE4-9B38-A6FA3BDEABAA}" presName="dummy" presStyleCnt="0"/>
      <dgm:spPr/>
    </dgm:pt>
    <dgm:pt modelId="{32268376-5997-46C0-8E85-623B8F7FEDB6}" type="pres">
      <dgm:prSet presAssocID="{95D3963D-D53F-4EE4-9B38-A6FA3BDEABAA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713AA9-5DE5-4F87-9F47-A4E5EDA527ED}" type="pres">
      <dgm:prSet presAssocID="{C5B11A2D-095C-4B96-8A13-441A856F88E8}" presName="sibTrans" presStyleLbl="node1" presStyleIdx="0" presStyleCnt="6"/>
      <dgm:spPr/>
      <dgm:t>
        <a:bodyPr/>
        <a:lstStyle/>
        <a:p>
          <a:endParaRPr lang="es-CO"/>
        </a:p>
      </dgm:t>
    </dgm:pt>
    <dgm:pt modelId="{500B7B17-D65C-4EF7-A77D-4FAC9628EC3A}" type="pres">
      <dgm:prSet presAssocID="{D5519A91-A778-470B-B921-1F73902CD2DA}" presName="dummy" presStyleCnt="0"/>
      <dgm:spPr/>
    </dgm:pt>
    <dgm:pt modelId="{B9E7EB32-FDD9-4C55-97AC-6B6F7F792F68}" type="pres">
      <dgm:prSet presAssocID="{D5519A91-A778-470B-B921-1F73902CD2DA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E1EA1F-EB49-4E98-BE73-27B4CFAB5417}" type="pres">
      <dgm:prSet presAssocID="{D0C93A69-C6DF-4B79-9C5E-207055946823}" presName="sibTrans" presStyleLbl="node1" presStyleIdx="1" presStyleCnt="6"/>
      <dgm:spPr/>
      <dgm:t>
        <a:bodyPr/>
        <a:lstStyle/>
        <a:p>
          <a:endParaRPr lang="es-CO"/>
        </a:p>
      </dgm:t>
    </dgm:pt>
    <dgm:pt modelId="{532B9EC4-466C-4E36-8C32-F3FF6B6BE361}" type="pres">
      <dgm:prSet presAssocID="{148ED2D3-E172-464A-8AE8-D64364C56900}" presName="dummy" presStyleCnt="0"/>
      <dgm:spPr/>
    </dgm:pt>
    <dgm:pt modelId="{6A8D44C9-AA19-435A-B297-3350A382C1A1}" type="pres">
      <dgm:prSet presAssocID="{148ED2D3-E172-464A-8AE8-D64364C56900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44F846-238E-4ED5-BC14-DFE87F7F74DB}" type="pres">
      <dgm:prSet presAssocID="{F90C8756-BD10-48E9-8E12-F5B483E7A1F1}" presName="sibTrans" presStyleLbl="node1" presStyleIdx="2" presStyleCnt="6"/>
      <dgm:spPr/>
      <dgm:t>
        <a:bodyPr/>
        <a:lstStyle/>
        <a:p>
          <a:endParaRPr lang="es-CO"/>
        </a:p>
      </dgm:t>
    </dgm:pt>
    <dgm:pt modelId="{4D0DA061-EA59-4533-9C1F-78CBFB3B12F7}" type="pres">
      <dgm:prSet presAssocID="{089F03CA-8E4E-4BB0-B9DB-143BCD4D80CA}" presName="dummy" presStyleCnt="0"/>
      <dgm:spPr/>
    </dgm:pt>
    <dgm:pt modelId="{D447AC47-8726-46E2-9EFC-67D46BE61511}" type="pres">
      <dgm:prSet presAssocID="{089F03CA-8E4E-4BB0-B9DB-143BCD4D80CA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335309-6F68-4967-91E0-4B31694334C9}" type="pres">
      <dgm:prSet presAssocID="{1B22BC37-4062-4A65-A7C1-B87F662DAD5B}" presName="sibTrans" presStyleLbl="node1" presStyleIdx="3" presStyleCnt="6"/>
      <dgm:spPr/>
      <dgm:t>
        <a:bodyPr/>
        <a:lstStyle/>
        <a:p>
          <a:endParaRPr lang="es-CO"/>
        </a:p>
      </dgm:t>
    </dgm:pt>
    <dgm:pt modelId="{1B00BD4E-2CFE-4738-A953-957EB9C34D7F}" type="pres">
      <dgm:prSet presAssocID="{CA9CA8BC-A1CA-44DF-BF67-5FB934F7501A}" presName="dummy" presStyleCnt="0"/>
      <dgm:spPr/>
    </dgm:pt>
    <dgm:pt modelId="{3CE42CA0-8A0C-4DB4-9C47-5E1A7B124F20}" type="pres">
      <dgm:prSet presAssocID="{CA9CA8BC-A1CA-44DF-BF67-5FB934F7501A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562210-A65F-4F57-99FC-2CA684353535}" type="pres">
      <dgm:prSet presAssocID="{7086012C-38F4-4E4B-8868-BEDE39507714}" presName="sibTrans" presStyleLbl="node1" presStyleIdx="4" presStyleCnt="6"/>
      <dgm:spPr/>
      <dgm:t>
        <a:bodyPr/>
        <a:lstStyle/>
        <a:p>
          <a:endParaRPr lang="es-CO"/>
        </a:p>
      </dgm:t>
    </dgm:pt>
    <dgm:pt modelId="{6B7A7B62-0A8A-45B3-B16F-EFA0217D55DE}" type="pres">
      <dgm:prSet presAssocID="{5D623419-994B-4080-8745-8E1ED301FBE4}" presName="dummy" presStyleCnt="0"/>
      <dgm:spPr/>
    </dgm:pt>
    <dgm:pt modelId="{3EC54C67-7DFF-417B-84E9-21A5C95FC008}" type="pres">
      <dgm:prSet presAssocID="{5D623419-994B-4080-8745-8E1ED301FBE4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3AD288-E9CC-40DB-B3E8-FD5F04C6557B}" type="pres">
      <dgm:prSet presAssocID="{BF0316FD-086D-47B9-9CCE-A81B80D82E06}" presName="sibTrans" presStyleLbl="node1" presStyleIdx="5" presStyleCnt="6"/>
      <dgm:spPr/>
      <dgm:t>
        <a:bodyPr/>
        <a:lstStyle/>
        <a:p>
          <a:endParaRPr lang="es-CO"/>
        </a:p>
      </dgm:t>
    </dgm:pt>
  </dgm:ptLst>
  <dgm:cxnLst>
    <dgm:cxn modelId="{946B5FB0-C411-4AC5-81E7-DF9FF52921F1}" type="presOf" srcId="{5D623419-994B-4080-8745-8E1ED301FBE4}" destId="{3EC54C67-7DFF-417B-84E9-21A5C95FC008}" srcOrd="0" destOrd="0" presId="urn:microsoft.com/office/officeart/2005/8/layout/cycle1"/>
    <dgm:cxn modelId="{A9943EA1-8E0F-497C-AB86-339E7A785D00}" srcId="{255CA96A-F530-444C-8676-B236B3F98E93}" destId="{148ED2D3-E172-464A-8AE8-D64364C56900}" srcOrd="2" destOrd="0" parTransId="{C437BC59-30D4-4867-972A-4C2470454283}" sibTransId="{F90C8756-BD10-48E9-8E12-F5B483E7A1F1}"/>
    <dgm:cxn modelId="{9A27076F-5771-4183-AEEB-32159A6D849D}" type="presOf" srcId="{95D3963D-D53F-4EE4-9B38-A6FA3BDEABAA}" destId="{32268376-5997-46C0-8E85-623B8F7FEDB6}" srcOrd="0" destOrd="0" presId="urn:microsoft.com/office/officeart/2005/8/layout/cycle1"/>
    <dgm:cxn modelId="{3BC33DAC-BD67-4830-9B0F-36D8ECE3B578}" srcId="{255CA96A-F530-444C-8676-B236B3F98E93}" destId="{95D3963D-D53F-4EE4-9B38-A6FA3BDEABAA}" srcOrd="0" destOrd="0" parTransId="{3DEE9E88-7C0C-494B-83A5-9FA4A4636F73}" sibTransId="{C5B11A2D-095C-4B96-8A13-441A856F88E8}"/>
    <dgm:cxn modelId="{9E16B98D-CFEC-487A-B0DD-2EA5DF8B0C17}" type="presOf" srcId="{D5519A91-A778-470B-B921-1F73902CD2DA}" destId="{B9E7EB32-FDD9-4C55-97AC-6B6F7F792F68}" srcOrd="0" destOrd="0" presId="urn:microsoft.com/office/officeart/2005/8/layout/cycle1"/>
    <dgm:cxn modelId="{79AC9650-C01A-4430-A111-1DD9FF20E1E6}" type="presOf" srcId="{255CA96A-F530-444C-8676-B236B3F98E93}" destId="{F9CC0731-A6B4-4828-9797-090DBB73B589}" srcOrd="0" destOrd="0" presId="urn:microsoft.com/office/officeart/2005/8/layout/cycle1"/>
    <dgm:cxn modelId="{E7BB0CF0-5E5F-4788-9860-B7528775E31B}" type="presOf" srcId="{089F03CA-8E4E-4BB0-B9DB-143BCD4D80CA}" destId="{D447AC47-8726-46E2-9EFC-67D46BE61511}" srcOrd="0" destOrd="0" presId="urn:microsoft.com/office/officeart/2005/8/layout/cycle1"/>
    <dgm:cxn modelId="{BEBBE809-1C51-47CD-B2C0-ADB055DC4613}" srcId="{255CA96A-F530-444C-8676-B236B3F98E93}" destId="{CA9CA8BC-A1CA-44DF-BF67-5FB934F7501A}" srcOrd="4" destOrd="0" parTransId="{B2517C94-F202-473C-AC78-AB92F8C47B7F}" sibTransId="{7086012C-38F4-4E4B-8868-BEDE39507714}"/>
    <dgm:cxn modelId="{93472350-441E-4DD6-BEBD-297791810280}" type="presOf" srcId="{D0C93A69-C6DF-4B79-9C5E-207055946823}" destId="{90E1EA1F-EB49-4E98-BE73-27B4CFAB5417}" srcOrd="0" destOrd="0" presId="urn:microsoft.com/office/officeart/2005/8/layout/cycle1"/>
    <dgm:cxn modelId="{0BB4DAAD-E121-4FED-9D6A-7BE83C06D39A}" type="presOf" srcId="{BF0316FD-086D-47B9-9CCE-A81B80D82E06}" destId="{EE3AD288-E9CC-40DB-B3E8-FD5F04C6557B}" srcOrd="0" destOrd="0" presId="urn:microsoft.com/office/officeart/2005/8/layout/cycle1"/>
    <dgm:cxn modelId="{1D2F05FB-6F95-4C56-877D-BA78A217C2B3}" type="presOf" srcId="{CA9CA8BC-A1CA-44DF-BF67-5FB934F7501A}" destId="{3CE42CA0-8A0C-4DB4-9C47-5E1A7B124F20}" srcOrd="0" destOrd="0" presId="urn:microsoft.com/office/officeart/2005/8/layout/cycle1"/>
    <dgm:cxn modelId="{225B2711-19D8-486B-B41F-8E0E2B2E6E0C}" srcId="{255CA96A-F530-444C-8676-B236B3F98E93}" destId="{D5519A91-A778-470B-B921-1F73902CD2DA}" srcOrd="1" destOrd="0" parTransId="{DBDB52BB-C3B2-4212-A3CD-A6F007B18C2B}" sibTransId="{D0C93A69-C6DF-4B79-9C5E-207055946823}"/>
    <dgm:cxn modelId="{13223417-1A44-4D61-BDB2-EC8511A98F23}" type="presOf" srcId="{1B22BC37-4062-4A65-A7C1-B87F662DAD5B}" destId="{63335309-6F68-4967-91E0-4B31694334C9}" srcOrd="0" destOrd="0" presId="urn:microsoft.com/office/officeart/2005/8/layout/cycle1"/>
    <dgm:cxn modelId="{27FBD212-574E-412D-8BA4-47EE01B6D4EC}" srcId="{255CA96A-F530-444C-8676-B236B3F98E93}" destId="{089F03CA-8E4E-4BB0-B9DB-143BCD4D80CA}" srcOrd="3" destOrd="0" parTransId="{1F1C06A3-6814-4BB1-B3AB-AB47D87E3C39}" sibTransId="{1B22BC37-4062-4A65-A7C1-B87F662DAD5B}"/>
    <dgm:cxn modelId="{74B5E185-F8F7-4FFA-AFCC-DBB048A026A4}" type="presOf" srcId="{F90C8756-BD10-48E9-8E12-F5B483E7A1F1}" destId="{4644F846-238E-4ED5-BC14-DFE87F7F74DB}" srcOrd="0" destOrd="0" presId="urn:microsoft.com/office/officeart/2005/8/layout/cycle1"/>
    <dgm:cxn modelId="{78ED28D9-991B-45FB-92DB-4A80570A7E32}" type="presOf" srcId="{7086012C-38F4-4E4B-8868-BEDE39507714}" destId="{2D562210-A65F-4F57-99FC-2CA684353535}" srcOrd="0" destOrd="0" presId="urn:microsoft.com/office/officeart/2005/8/layout/cycle1"/>
    <dgm:cxn modelId="{BEFF16F2-57F5-4E54-ACF2-40E2BC655442}" type="presOf" srcId="{148ED2D3-E172-464A-8AE8-D64364C56900}" destId="{6A8D44C9-AA19-435A-B297-3350A382C1A1}" srcOrd="0" destOrd="0" presId="urn:microsoft.com/office/officeart/2005/8/layout/cycle1"/>
    <dgm:cxn modelId="{31639C31-A257-4CF5-8C62-E0697AE86B46}" type="presOf" srcId="{C5B11A2D-095C-4B96-8A13-441A856F88E8}" destId="{D9713AA9-5DE5-4F87-9F47-A4E5EDA527ED}" srcOrd="0" destOrd="0" presId="urn:microsoft.com/office/officeart/2005/8/layout/cycle1"/>
    <dgm:cxn modelId="{A401A98C-C93C-4E9C-8C9C-13871A1EA92D}" srcId="{255CA96A-F530-444C-8676-B236B3F98E93}" destId="{5D623419-994B-4080-8745-8E1ED301FBE4}" srcOrd="5" destOrd="0" parTransId="{0706C704-1C80-425C-ADD6-9C45932E1C59}" sibTransId="{BF0316FD-086D-47B9-9CCE-A81B80D82E06}"/>
    <dgm:cxn modelId="{21C221B9-DD4C-4517-B55B-E9824BC32661}" type="presParOf" srcId="{F9CC0731-A6B4-4828-9797-090DBB73B589}" destId="{E6407C44-A75F-4B7D-8767-67E8F4AFF527}" srcOrd="0" destOrd="0" presId="urn:microsoft.com/office/officeart/2005/8/layout/cycle1"/>
    <dgm:cxn modelId="{1DF160AF-A1E0-4E29-AD0F-F3EF82A3B8B0}" type="presParOf" srcId="{F9CC0731-A6B4-4828-9797-090DBB73B589}" destId="{32268376-5997-46C0-8E85-623B8F7FEDB6}" srcOrd="1" destOrd="0" presId="urn:microsoft.com/office/officeart/2005/8/layout/cycle1"/>
    <dgm:cxn modelId="{F172DEF5-1E17-4742-9D35-08D24EAB53E5}" type="presParOf" srcId="{F9CC0731-A6B4-4828-9797-090DBB73B589}" destId="{D9713AA9-5DE5-4F87-9F47-A4E5EDA527ED}" srcOrd="2" destOrd="0" presId="urn:microsoft.com/office/officeart/2005/8/layout/cycle1"/>
    <dgm:cxn modelId="{58006108-21FB-44C0-B169-156086808CBE}" type="presParOf" srcId="{F9CC0731-A6B4-4828-9797-090DBB73B589}" destId="{500B7B17-D65C-4EF7-A77D-4FAC9628EC3A}" srcOrd="3" destOrd="0" presId="urn:microsoft.com/office/officeart/2005/8/layout/cycle1"/>
    <dgm:cxn modelId="{A53C7AF0-8E36-4055-B250-A7FF85634120}" type="presParOf" srcId="{F9CC0731-A6B4-4828-9797-090DBB73B589}" destId="{B9E7EB32-FDD9-4C55-97AC-6B6F7F792F68}" srcOrd="4" destOrd="0" presId="urn:microsoft.com/office/officeart/2005/8/layout/cycle1"/>
    <dgm:cxn modelId="{956134B2-3D58-42BE-9A75-BC3D227F7B42}" type="presParOf" srcId="{F9CC0731-A6B4-4828-9797-090DBB73B589}" destId="{90E1EA1F-EB49-4E98-BE73-27B4CFAB5417}" srcOrd="5" destOrd="0" presId="urn:microsoft.com/office/officeart/2005/8/layout/cycle1"/>
    <dgm:cxn modelId="{4DB85C80-6927-43E0-B826-5DE596F5A50E}" type="presParOf" srcId="{F9CC0731-A6B4-4828-9797-090DBB73B589}" destId="{532B9EC4-466C-4E36-8C32-F3FF6B6BE361}" srcOrd="6" destOrd="0" presId="urn:microsoft.com/office/officeart/2005/8/layout/cycle1"/>
    <dgm:cxn modelId="{7A02F8EC-6250-4244-A0B6-001B86437A1E}" type="presParOf" srcId="{F9CC0731-A6B4-4828-9797-090DBB73B589}" destId="{6A8D44C9-AA19-435A-B297-3350A382C1A1}" srcOrd="7" destOrd="0" presId="urn:microsoft.com/office/officeart/2005/8/layout/cycle1"/>
    <dgm:cxn modelId="{9AFF91D8-116C-4A68-8852-29E8C40A92D8}" type="presParOf" srcId="{F9CC0731-A6B4-4828-9797-090DBB73B589}" destId="{4644F846-238E-4ED5-BC14-DFE87F7F74DB}" srcOrd="8" destOrd="0" presId="urn:microsoft.com/office/officeart/2005/8/layout/cycle1"/>
    <dgm:cxn modelId="{C1435640-F4F9-4D3B-BA60-750CC56EA8D8}" type="presParOf" srcId="{F9CC0731-A6B4-4828-9797-090DBB73B589}" destId="{4D0DA061-EA59-4533-9C1F-78CBFB3B12F7}" srcOrd="9" destOrd="0" presId="urn:microsoft.com/office/officeart/2005/8/layout/cycle1"/>
    <dgm:cxn modelId="{8662F9DD-3829-4BA0-8F7F-3E67FADB6E44}" type="presParOf" srcId="{F9CC0731-A6B4-4828-9797-090DBB73B589}" destId="{D447AC47-8726-46E2-9EFC-67D46BE61511}" srcOrd="10" destOrd="0" presId="urn:microsoft.com/office/officeart/2005/8/layout/cycle1"/>
    <dgm:cxn modelId="{19E90F8A-EFC8-437F-A0F4-CB4A52557836}" type="presParOf" srcId="{F9CC0731-A6B4-4828-9797-090DBB73B589}" destId="{63335309-6F68-4967-91E0-4B31694334C9}" srcOrd="11" destOrd="0" presId="urn:microsoft.com/office/officeart/2005/8/layout/cycle1"/>
    <dgm:cxn modelId="{8C874FDE-7464-41F0-8D6C-B27BEB8FEC78}" type="presParOf" srcId="{F9CC0731-A6B4-4828-9797-090DBB73B589}" destId="{1B00BD4E-2CFE-4738-A953-957EB9C34D7F}" srcOrd="12" destOrd="0" presId="urn:microsoft.com/office/officeart/2005/8/layout/cycle1"/>
    <dgm:cxn modelId="{DDD310AB-0CB1-4B20-A7F2-73EDD03E93A3}" type="presParOf" srcId="{F9CC0731-A6B4-4828-9797-090DBB73B589}" destId="{3CE42CA0-8A0C-4DB4-9C47-5E1A7B124F20}" srcOrd="13" destOrd="0" presId="urn:microsoft.com/office/officeart/2005/8/layout/cycle1"/>
    <dgm:cxn modelId="{43DE6DAA-A4F9-41DC-9D1F-D790EF73EB00}" type="presParOf" srcId="{F9CC0731-A6B4-4828-9797-090DBB73B589}" destId="{2D562210-A65F-4F57-99FC-2CA684353535}" srcOrd="14" destOrd="0" presId="urn:microsoft.com/office/officeart/2005/8/layout/cycle1"/>
    <dgm:cxn modelId="{1B7E3988-59D9-498A-8FAF-D546532DE76F}" type="presParOf" srcId="{F9CC0731-A6B4-4828-9797-090DBB73B589}" destId="{6B7A7B62-0A8A-45B3-B16F-EFA0217D55DE}" srcOrd="15" destOrd="0" presId="urn:microsoft.com/office/officeart/2005/8/layout/cycle1"/>
    <dgm:cxn modelId="{7316157A-435B-49BE-BD6F-EF90D646127B}" type="presParOf" srcId="{F9CC0731-A6B4-4828-9797-090DBB73B589}" destId="{3EC54C67-7DFF-417B-84E9-21A5C95FC008}" srcOrd="16" destOrd="0" presId="urn:microsoft.com/office/officeart/2005/8/layout/cycle1"/>
    <dgm:cxn modelId="{BF5A528D-31CC-482D-937D-DA1B73D1DBC2}" type="presParOf" srcId="{F9CC0731-A6B4-4828-9797-090DBB73B589}" destId="{EE3AD288-E9CC-40DB-B3E8-FD5F04C6557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ABDE0B-FD5E-4A44-B262-713F492E9F36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D082CD61-95B0-4E49-AD08-E32030394E04}">
      <dgm:prSet phldrT="[Texto]"/>
      <dgm:spPr/>
      <dgm:t>
        <a:bodyPr/>
        <a:lstStyle/>
        <a:p>
          <a:r>
            <a:rPr lang="es-CO" dirty="0" err="1" smtClean="0"/>
            <a:t>Ensi</a:t>
          </a:r>
          <a:endParaRPr lang="es-CO" dirty="0" smtClean="0"/>
        </a:p>
        <a:p>
          <a:r>
            <a:rPr lang="es-CO" dirty="0" err="1" smtClean="0"/>
            <a:t>Ense</a:t>
          </a:r>
          <a:endParaRPr lang="es-CO" dirty="0" smtClean="0"/>
        </a:p>
        <a:p>
          <a:r>
            <a:rPr lang="es-CO" dirty="0" smtClean="0"/>
            <a:t>Cultura</a:t>
          </a:r>
          <a:endParaRPr lang="es-CO" dirty="0"/>
        </a:p>
      </dgm:t>
    </dgm:pt>
    <dgm:pt modelId="{9F28BC71-9995-403C-A8CD-7564021F8D7A}" type="parTrans" cxnId="{0F7FF760-6A24-4113-A946-A85B89CF1262}">
      <dgm:prSet/>
      <dgm:spPr/>
      <dgm:t>
        <a:bodyPr/>
        <a:lstStyle/>
        <a:p>
          <a:endParaRPr lang="es-CO"/>
        </a:p>
      </dgm:t>
    </dgm:pt>
    <dgm:pt modelId="{DF23390A-5A40-4032-B683-1CFBBD4CF649}" type="sibTrans" cxnId="{0F7FF760-6A24-4113-A946-A85B89CF1262}">
      <dgm:prSet/>
      <dgm:spPr/>
      <dgm:t>
        <a:bodyPr/>
        <a:lstStyle/>
        <a:p>
          <a:endParaRPr lang="es-CO"/>
        </a:p>
      </dgm:t>
    </dgm:pt>
    <dgm:pt modelId="{0BA0FEA6-D672-4113-BC51-E3339B951909}">
      <dgm:prSet phldrT="[Texto]"/>
      <dgm:spPr/>
      <dgm:t>
        <a:bodyPr/>
        <a:lstStyle/>
        <a:p>
          <a:r>
            <a:rPr lang="es-CO" dirty="0" smtClean="0"/>
            <a:t>Bases Comerciales </a:t>
          </a:r>
          <a:endParaRPr lang="es-CO" dirty="0"/>
        </a:p>
      </dgm:t>
    </dgm:pt>
    <dgm:pt modelId="{A3919520-02A7-42F1-B23A-CE2CC1F467E2}" type="parTrans" cxnId="{882A6A13-E77E-4E20-92F3-D1CE1185A90B}">
      <dgm:prSet/>
      <dgm:spPr/>
      <dgm:t>
        <a:bodyPr/>
        <a:lstStyle/>
        <a:p>
          <a:endParaRPr lang="es-CO"/>
        </a:p>
      </dgm:t>
    </dgm:pt>
    <dgm:pt modelId="{24282F1B-B396-4BB5-975D-F4F482216434}" type="sibTrans" cxnId="{882A6A13-E77E-4E20-92F3-D1CE1185A90B}">
      <dgm:prSet/>
      <dgm:spPr/>
      <dgm:t>
        <a:bodyPr/>
        <a:lstStyle/>
        <a:p>
          <a:endParaRPr lang="es-CO"/>
        </a:p>
      </dgm:t>
    </dgm:pt>
    <dgm:pt modelId="{FDBE2501-009F-4FD2-A6C0-0BE1CE427F99}">
      <dgm:prSet phldrT="[Texto]"/>
      <dgm:spPr/>
      <dgm:t>
        <a:bodyPr/>
        <a:lstStyle/>
        <a:p>
          <a:r>
            <a:rPr lang="es-CO" dirty="0" smtClean="0"/>
            <a:t>Plan de Incentivos </a:t>
          </a:r>
        </a:p>
        <a:p>
          <a:r>
            <a:rPr lang="es-CO" dirty="0" smtClean="0"/>
            <a:t>Salario Emocional</a:t>
          </a:r>
        </a:p>
        <a:p>
          <a:r>
            <a:rPr lang="es-CO" dirty="0" smtClean="0"/>
            <a:t>Clima Laboral</a:t>
          </a:r>
          <a:endParaRPr lang="es-CO" dirty="0"/>
        </a:p>
      </dgm:t>
    </dgm:pt>
    <dgm:pt modelId="{D731DAC5-AA5A-427E-8403-2FC40AA6F668}" type="parTrans" cxnId="{E495DA8F-4474-4E81-869E-87401614EE6D}">
      <dgm:prSet/>
      <dgm:spPr/>
      <dgm:t>
        <a:bodyPr/>
        <a:lstStyle/>
        <a:p>
          <a:endParaRPr lang="es-CO"/>
        </a:p>
      </dgm:t>
    </dgm:pt>
    <dgm:pt modelId="{7F572352-3308-4198-B2E6-7BDBC17D9DB7}" type="sibTrans" cxnId="{E495DA8F-4474-4E81-869E-87401614EE6D}">
      <dgm:prSet/>
      <dgm:spPr/>
      <dgm:t>
        <a:bodyPr/>
        <a:lstStyle/>
        <a:p>
          <a:endParaRPr lang="es-CO"/>
        </a:p>
      </dgm:t>
    </dgm:pt>
    <dgm:pt modelId="{A3BF5286-4B53-4358-A53A-00CDF2EEFCD8}">
      <dgm:prSet/>
      <dgm:spPr/>
      <dgm:t>
        <a:bodyPr/>
        <a:lstStyle/>
        <a:p>
          <a:r>
            <a:rPr lang="es-CO" dirty="0" err="1" smtClean="0"/>
            <a:t>FeedBack</a:t>
          </a:r>
          <a:r>
            <a:rPr lang="es-CO" dirty="0" smtClean="0"/>
            <a:t> Retroalimentación</a:t>
          </a:r>
        </a:p>
        <a:p>
          <a:r>
            <a:rPr lang="es-CO" dirty="0" smtClean="0"/>
            <a:t>Niveles</a:t>
          </a:r>
          <a:endParaRPr lang="es-CO" dirty="0"/>
        </a:p>
      </dgm:t>
    </dgm:pt>
    <dgm:pt modelId="{1D21329A-A36F-43A7-8778-4D41A23989DB}" type="parTrans" cxnId="{2B08C9CC-33E8-4571-907D-4C9047B51031}">
      <dgm:prSet/>
      <dgm:spPr/>
      <dgm:t>
        <a:bodyPr/>
        <a:lstStyle/>
        <a:p>
          <a:endParaRPr lang="es-CO"/>
        </a:p>
      </dgm:t>
    </dgm:pt>
    <dgm:pt modelId="{F66A32C4-C3CD-42CA-ADE5-A21F68ADF36F}" type="sibTrans" cxnId="{2B08C9CC-33E8-4571-907D-4C9047B51031}">
      <dgm:prSet/>
      <dgm:spPr/>
      <dgm:t>
        <a:bodyPr/>
        <a:lstStyle/>
        <a:p>
          <a:endParaRPr lang="es-CO"/>
        </a:p>
      </dgm:t>
    </dgm:pt>
    <dgm:pt modelId="{55ECAA04-3328-4319-8BBC-BBF7AEAFCAA0}" type="pres">
      <dgm:prSet presAssocID="{32ABDE0B-FD5E-4A44-B262-713F492E9F36}" presName="CompostProcess" presStyleCnt="0">
        <dgm:presLayoutVars>
          <dgm:dir/>
          <dgm:resizeHandles val="exact"/>
        </dgm:presLayoutVars>
      </dgm:prSet>
      <dgm:spPr/>
    </dgm:pt>
    <dgm:pt modelId="{D91B7440-6746-41E8-A6DE-8476EE94DBC5}" type="pres">
      <dgm:prSet presAssocID="{32ABDE0B-FD5E-4A44-B262-713F492E9F36}" presName="arrow" presStyleLbl="bgShp" presStyleIdx="0" presStyleCnt="1" custScaleX="117647"/>
      <dgm:spPr/>
    </dgm:pt>
    <dgm:pt modelId="{FA4C1657-87FB-4AC0-8A38-0EADA12A4754}" type="pres">
      <dgm:prSet presAssocID="{32ABDE0B-FD5E-4A44-B262-713F492E9F36}" presName="linearProcess" presStyleCnt="0"/>
      <dgm:spPr/>
    </dgm:pt>
    <dgm:pt modelId="{7CA439BC-38F6-4EA2-9F96-21EA69F0B92E}" type="pres">
      <dgm:prSet presAssocID="{D082CD61-95B0-4E49-AD08-E32030394E0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7F0084-DE78-49A4-BA98-C1669E8DACD7}" type="pres">
      <dgm:prSet presAssocID="{DF23390A-5A40-4032-B683-1CFBBD4CF649}" presName="sibTrans" presStyleCnt="0"/>
      <dgm:spPr/>
    </dgm:pt>
    <dgm:pt modelId="{E5C6528E-53D0-4611-ABCF-FB614F647F28}" type="pres">
      <dgm:prSet presAssocID="{0BA0FEA6-D672-4113-BC51-E3339B95190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35E061-427E-4F2E-B3D3-D4BBA5E47264}" type="pres">
      <dgm:prSet presAssocID="{24282F1B-B396-4BB5-975D-F4F482216434}" presName="sibTrans" presStyleCnt="0"/>
      <dgm:spPr/>
    </dgm:pt>
    <dgm:pt modelId="{4623AAB9-4DC2-46D7-AE6E-79AACDC5798F}" type="pres">
      <dgm:prSet presAssocID="{A3BF5286-4B53-4358-A53A-00CDF2EEFCD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667BE5-6CE9-434D-B5C6-DDF6C6C040EE}" type="pres">
      <dgm:prSet presAssocID="{F66A32C4-C3CD-42CA-ADE5-A21F68ADF36F}" presName="sibTrans" presStyleCnt="0"/>
      <dgm:spPr/>
    </dgm:pt>
    <dgm:pt modelId="{E3450504-72A8-4C8C-A45C-6F4D0BCF7647}" type="pres">
      <dgm:prSet presAssocID="{FDBE2501-009F-4FD2-A6C0-0BE1CE427F9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495DA8F-4474-4E81-869E-87401614EE6D}" srcId="{32ABDE0B-FD5E-4A44-B262-713F492E9F36}" destId="{FDBE2501-009F-4FD2-A6C0-0BE1CE427F99}" srcOrd="3" destOrd="0" parTransId="{D731DAC5-AA5A-427E-8403-2FC40AA6F668}" sibTransId="{7F572352-3308-4198-B2E6-7BDBC17D9DB7}"/>
    <dgm:cxn modelId="{97711472-BB47-420B-B855-C0DDF40FFF13}" type="presOf" srcId="{0BA0FEA6-D672-4113-BC51-E3339B951909}" destId="{E5C6528E-53D0-4611-ABCF-FB614F647F28}" srcOrd="0" destOrd="0" presId="urn:microsoft.com/office/officeart/2005/8/layout/hProcess9"/>
    <dgm:cxn modelId="{5ECAEE97-127F-47F0-8862-04969E358CC6}" type="presOf" srcId="{D082CD61-95B0-4E49-AD08-E32030394E04}" destId="{7CA439BC-38F6-4EA2-9F96-21EA69F0B92E}" srcOrd="0" destOrd="0" presId="urn:microsoft.com/office/officeart/2005/8/layout/hProcess9"/>
    <dgm:cxn modelId="{882A6A13-E77E-4E20-92F3-D1CE1185A90B}" srcId="{32ABDE0B-FD5E-4A44-B262-713F492E9F36}" destId="{0BA0FEA6-D672-4113-BC51-E3339B951909}" srcOrd="1" destOrd="0" parTransId="{A3919520-02A7-42F1-B23A-CE2CC1F467E2}" sibTransId="{24282F1B-B396-4BB5-975D-F4F482216434}"/>
    <dgm:cxn modelId="{F093EE26-97BB-4748-ABB1-ABA51074A98D}" type="presOf" srcId="{A3BF5286-4B53-4358-A53A-00CDF2EEFCD8}" destId="{4623AAB9-4DC2-46D7-AE6E-79AACDC5798F}" srcOrd="0" destOrd="0" presId="urn:microsoft.com/office/officeart/2005/8/layout/hProcess9"/>
    <dgm:cxn modelId="{0F7FF760-6A24-4113-A946-A85B89CF1262}" srcId="{32ABDE0B-FD5E-4A44-B262-713F492E9F36}" destId="{D082CD61-95B0-4E49-AD08-E32030394E04}" srcOrd="0" destOrd="0" parTransId="{9F28BC71-9995-403C-A8CD-7564021F8D7A}" sibTransId="{DF23390A-5A40-4032-B683-1CFBBD4CF649}"/>
    <dgm:cxn modelId="{2BE2A3B5-A8C6-415B-A3A2-9A219E550372}" type="presOf" srcId="{FDBE2501-009F-4FD2-A6C0-0BE1CE427F99}" destId="{E3450504-72A8-4C8C-A45C-6F4D0BCF7647}" srcOrd="0" destOrd="0" presId="urn:microsoft.com/office/officeart/2005/8/layout/hProcess9"/>
    <dgm:cxn modelId="{7B55667C-1D07-4086-824E-A945BF0C769C}" type="presOf" srcId="{32ABDE0B-FD5E-4A44-B262-713F492E9F36}" destId="{55ECAA04-3328-4319-8BBC-BBF7AEAFCAA0}" srcOrd="0" destOrd="0" presId="urn:microsoft.com/office/officeart/2005/8/layout/hProcess9"/>
    <dgm:cxn modelId="{2B08C9CC-33E8-4571-907D-4C9047B51031}" srcId="{32ABDE0B-FD5E-4A44-B262-713F492E9F36}" destId="{A3BF5286-4B53-4358-A53A-00CDF2EEFCD8}" srcOrd="2" destOrd="0" parTransId="{1D21329A-A36F-43A7-8778-4D41A23989DB}" sibTransId="{F66A32C4-C3CD-42CA-ADE5-A21F68ADF36F}"/>
    <dgm:cxn modelId="{BE81AFB4-9D2B-49FF-BC7B-026C2FC3BE31}" type="presParOf" srcId="{55ECAA04-3328-4319-8BBC-BBF7AEAFCAA0}" destId="{D91B7440-6746-41E8-A6DE-8476EE94DBC5}" srcOrd="0" destOrd="0" presId="urn:microsoft.com/office/officeart/2005/8/layout/hProcess9"/>
    <dgm:cxn modelId="{4C535CB4-A171-45F5-A904-85244F578DFA}" type="presParOf" srcId="{55ECAA04-3328-4319-8BBC-BBF7AEAFCAA0}" destId="{FA4C1657-87FB-4AC0-8A38-0EADA12A4754}" srcOrd="1" destOrd="0" presId="urn:microsoft.com/office/officeart/2005/8/layout/hProcess9"/>
    <dgm:cxn modelId="{00AB7AD8-0E4C-4F3F-971D-3E7DA4BFFDAC}" type="presParOf" srcId="{FA4C1657-87FB-4AC0-8A38-0EADA12A4754}" destId="{7CA439BC-38F6-4EA2-9F96-21EA69F0B92E}" srcOrd="0" destOrd="0" presId="urn:microsoft.com/office/officeart/2005/8/layout/hProcess9"/>
    <dgm:cxn modelId="{AF73242F-536A-46E1-BBCA-66DBB87B62E6}" type="presParOf" srcId="{FA4C1657-87FB-4AC0-8A38-0EADA12A4754}" destId="{967F0084-DE78-49A4-BA98-C1669E8DACD7}" srcOrd="1" destOrd="0" presId="urn:microsoft.com/office/officeart/2005/8/layout/hProcess9"/>
    <dgm:cxn modelId="{60A5CF27-0192-4B9B-91A6-440181C8C383}" type="presParOf" srcId="{FA4C1657-87FB-4AC0-8A38-0EADA12A4754}" destId="{E5C6528E-53D0-4611-ABCF-FB614F647F28}" srcOrd="2" destOrd="0" presId="urn:microsoft.com/office/officeart/2005/8/layout/hProcess9"/>
    <dgm:cxn modelId="{D797E2A2-FFFE-4CE7-BFFF-A32759B489E3}" type="presParOf" srcId="{FA4C1657-87FB-4AC0-8A38-0EADA12A4754}" destId="{3F35E061-427E-4F2E-B3D3-D4BBA5E47264}" srcOrd="3" destOrd="0" presId="urn:microsoft.com/office/officeart/2005/8/layout/hProcess9"/>
    <dgm:cxn modelId="{0A3C6C5B-E0E7-4B47-8AE2-2539EBD2D213}" type="presParOf" srcId="{FA4C1657-87FB-4AC0-8A38-0EADA12A4754}" destId="{4623AAB9-4DC2-46D7-AE6E-79AACDC5798F}" srcOrd="4" destOrd="0" presId="urn:microsoft.com/office/officeart/2005/8/layout/hProcess9"/>
    <dgm:cxn modelId="{F79E254C-3070-4686-920C-F6B5276D91EE}" type="presParOf" srcId="{FA4C1657-87FB-4AC0-8A38-0EADA12A4754}" destId="{1A667BE5-6CE9-434D-B5C6-DDF6C6C040EE}" srcOrd="5" destOrd="0" presId="urn:microsoft.com/office/officeart/2005/8/layout/hProcess9"/>
    <dgm:cxn modelId="{1E37E023-388A-42E4-8E1E-FB17B3791D10}" type="presParOf" srcId="{FA4C1657-87FB-4AC0-8A38-0EADA12A4754}" destId="{E3450504-72A8-4C8C-A45C-6F4D0BCF76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FF85C-6714-471A-ABFF-2D1C928AE3E9}">
      <dsp:nvSpPr>
        <dsp:cNvPr id="0" name=""/>
        <dsp:cNvSpPr/>
      </dsp:nvSpPr>
      <dsp:spPr>
        <a:xfrm>
          <a:off x="3607347" y="18562"/>
          <a:ext cx="2308505" cy="12090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Confianza. </a:t>
          </a:r>
          <a:r>
            <a:rPr lang="es-ES" sz="1200" kern="1200" dirty="0" smtClean="0"/>
            <a:t>Establecer las bases iniciales del proceso</a:t>
          </a:r>
          <a:endParaRPr lang="es-CO" sz="1200" kern="1200" dirty="0"/>
        </a:p>
      </dsp:txBody>
      <dsp:txXfrm>
        <a:off x="3666367" y="77582"/>
        <a:ext cx="2190465" cy="1090983"/>
      </dsp:txXfrm>
    </dsp:sp>
    <dsp:sp modelId="{EECB42FF-C376-4DFF-81E0-3DCE556BEB32}">
      <dsp:nvSpPr>
        <dsp:cNvPr id="0" name=""/>
        <dsp:cNvSpPr/>
      </dsp:nvSpPr>
      <dsp:spPr>
        <a:xfrm>
          <a:off x="2527135" y="623074"/>
          <a:ext cx="4468929" cy="4468929"/>
        </a:xfrm>
        <a:custGeom>
          <a:avLst/>
          <a:gdLst/>
          <a:ahLst/>
          <a:cxnLst/>
          <a:rect l="0" t="0" r="0" b="0"/>
          <a:pathLst>
            <a:path>
              <a:moveTo>
                <a:pt x="3646088" y="502370"/>
              </a:moveTo>
              <a:arcTo wR="2234464" hR="2234464" stAng="18550762" swAng="1507062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6902B-90A8-4657-A983-27655572E0CE}">
      <dsp:nvSpPr>
        <dsp:cNvPr id="0" name=""/>
        <dsp:cNvSpPr/>
      </dsp:nvSpPr>
      <dsp:spPr>
        <a:xfrm>
          <a:off x="5461158" y="2180943"/>
          <a:ext cx="3069811" cy="1353192"/>
        </a:xfrm>
        <a:prstGeom prst="roundRect">
          <a:avLst/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Empatía. </a:t>
          </a:r>
          <a:r>
            <a:rPr lang="es-ES" sz="1200" kern="1200" dirty="0" smtClean="0"/>
            <a:t>Creación en conjunto de la relación. Estilo abierto y flexible, seguridad y confianza.</a:t>
          </a:r>
          <a:endParaRPr lang="es-CO" sz="1200" kern="1200" dirty="0"/>
        </a:p>
      </dsp:txBody>
      <dsp:txXfrm>
        <a:off x="5527215" y="2247000"/>
        <a:ext cx="2937697" cy="1221078"/>
      </dsp:txXfrm>
    </dsp:sp>
    <dsp:sp modelId="{BAB64174-43DB-4706-BF4C-2EBC441C9B2F}">
      <dsp:nvSpPr>
        <dsp:cNvPr id="0" name=""/>
        <dsp:cNvSpPr/>
      </dsp:nvSpPr>
      <dsp:spPr>
        <a:xfrm>
          <a:off x="2527135" y="623074"/>
          <a:ext cx="4468929" cy="4468929"/>
        </a:xfrm>
        <a:custGeom>
          <a:avLst/>
          <a:gdLst/>
          <a:ahLst/>
          <a:cxnLst/>
          <a:rect l="0" t="0" r="0" b="0"/>
          <a:pathLst>
            <a:path>
              <a:moveTo>
                <a:pt x="4241276" y="3217084"/>
              </a:moveTo>
              <a:arcTo wR="2234464" hR="2234464" stAng="1565299" swAng="1584787"/>
            </a:path>
          </a:pathLst>
        </a:custGeom>
        <a:noFill/>
        <a:ln w="9525" cap="rnd" cmpd="sng" algn="ctr">
          <a:solidFill>
            <a:schemeClr val="accent3">
              <a:hueOff val="2189301"/>
              <a:satOff val="-16877"/>
              <a:lumOff val="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92BA6-BA38-479A-88AF-FE459031FF20}">
      <dsp:nvSpPr>
        <dsp:cNvPr id="0" name=""/>
        <dsp:cNvSpPr/>
      </dsp:nvSpPr>
      <dsp:spPr>
        <a:xfrm>
          <a:off x="3677078" y="4375204"/>
          <a:ext cx="2169043" cy="1433599"/>
        </a:xfrm>
        <a:prstGeom prst="roundRect">
          <a:avLst/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Escucha y Comunicación Efectiva.</a:t>
          </a:r>
          <a:r>
            <a:rPr lang="es-ES" sz="1200" kern="1200" dirty="0" smtClean="0"/>
            <a:t> </a:t>
          </a:r>
          <a:r>
            <a:rPr lang="es-CO" sz="1200" kern="1200" dirty="0" smtClean="0"/>
            <a:t>Habilidad para enfocarse completamente en lo que se dice y la congruencia con el lenguaje no verbal</a:t>
          </a:r>
          <a:endParaRPr lang="es-CO" sz="1200" kern="1200" dirty="0"/>
        </a:p>
      </dsp:txBody>
      <dsp:txXfrm>
        <a:off x="3747061" y="4445187"/>
        <a:ext cx="2029077" cy="1293633"/>
      </dsp:txXfrm>
    </dsp:sp>
    <dsp:sp modelId="{0CFC24BC-CCDD-42E7-8A26-2FD0956062DE}">
      <dsp:nvSpPr>
        <dsp:cNvPr id="0" name=""/>
        <dsp:cNvSpPr/>
      </dsp:nvSpPr>
      <dsp:spPr>
        <a:xfrm>
          <a:off x="2527135" y="623074"/>
          <a:ext cx="4468929" cy="4468929"/>
        </a:xfrm>
        <a:custGeom>
          <a:avLst/>
          <a:gdLst/>
          <a:ahLst/>
          <a:cxnLst/>
          <a:rect l="0" t="0" r="0" b="0"/>
          <a:pathLst>
            <a:path>
              <a:moveTo>
                <a:pt x="874253" y="4007218"/>
              </a:moveTo>
              <a:arcTo wR="2234464" hR="2234464" stAng="7649914" swAng="1584787"/>
            </a:path>
          </a:pathLst>
        </a:custGeom>
        <a:noFill/>
        <a:ln w="9525" cap="rnd" cmpd="sng" algn="ctr">
          <a:solidFill>
            <a:schemeClr val="accent3">
              <a:hueOff val="4378603"/>
              <a:satOff val="-33755"/>
              <a:lumOff val="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7EEF3-F8E5-46AD-B3A9-C7DEE66F53DD}">
      <dsp:nvSpPr>
        <dsp:cNvPr id="0" name=""/>
        <dsp:cNvSpPr/>
      </dsp:nvSpPr>
      <dsp:spPr>
        <a:xfrm>
          <a:off x="922685" y="2180943"/>
          <a:ext cx="3208899" cy="1353192"/>
        </a:xfrm>
        <a:prstGeom prst="roundRect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Facilitar Aprendizaje y Resultados</a:t>
          </a:r>
          <a:r>
            <a:rPr lang="es-ES" sz="1200" kern="1200" dirty="0" smtClean="0"/>
            <a:t>. Crear conciencia, permitir el diseño de acciones, la planificación y establecimiento de metas, gestión del progreso y responsabilidad </a:t>
          </a:r>
          <a:endParaRPr lang="es-CO" sz="1200" kern="1200" dirty="0"/>
        </a:p>
      </dsp:txBody>
      <dsp:txXfrm>
        <a:off x="988742" y="2247000"/>
        <a:ext cx="3076785" cy="1221078"/>
      </dsp:txXfrm>
    </dsp:sp>
    <dsp:sp modelId="{038F9E10-DD2F-49D1-9064-454D60E3B8CD}">
      <dsp:nvSpPr>
        <dsp:cNvPr id="0" name=""/>
        <dsp:cNvSpPr/>
      </dsp:nvSpPr>
      <dsp:spPr>
        <a:xfrm>
          <a:off x="2527135" y="623074"/>
          <a:ext cx="4468929" cy="4468929"/>
        </a:xfrm>
        <a:custGeom>
          <a:avLst/>
          <a:gdLst/>
          <a:ahLst/>
          <a:cxnLst/>
          <a:rect l="0" t="0" r="0" b="0"/>
          <a:pathLst>
            <a:path>
              <a:moveTo>
                <a:pt x="221089" y="1265365"/>
              </a:moveTo>
              <a:arcTo wR="2234464" hR="2234464" stAng="12342176" swAng="1507062"/>
            </a:path>
          </a:pathLst>
        </a:custGeom>
        <a:noFill/>
        <a:ln w="9525" cap="rnd" cmpd="sng" algn="ctr">
          <a:solidFill>
            <a:schemeClr val="accent3">
              <a:hueOff val="6567904"/>
              <a:satOff val="-50632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7419-C91C-4653-8CBE-4E1C0613FBAA}">
      <dsp:nvSpPr>
        <dsp:cNvPr id="0" name=""/>
        <dsp:cNvSpPr/>
      </dsp:nvSpPr>
      <dsp:spPr>
        <a:xfrm>
          <a:off x="0" y="260569"/>
          <a:ext cx="11143089" cy="1848706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39253-2318-4F97-8956-67FE84AF5D64}">
      <dsp:nvSpPr>
        <dsp:cNvPr id="0" name=""/>
        <dsp:cNvSpPr/>
      </dsp:nvSpPr>
      <dsp:spPr>
        <a:xfrm>
          <a:off x="1842900" y="279598"/>
          <a:ext cx="1847715" cy="13720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777C1-EA66-435D-89D2-47D35635594B}">
      <dsp:nvSpPr>
        <dsp:cNvPr id="0" name=""/>
        <dsp:cNvSpPr/>
      </dsp:nvSpPr>
      <dsp:spPr>
        <a:xfrm rot="10800000">
          <a:off x="413499" y="1866597"/>
          <a:ext cx="4871738" cy="41235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Permitir que los actores involucrados en el proceso gestionen y participen del cambio organizacional, logrando sensibilizarlos en la sinergias a realizar y las herramientas que se requieren para la transformación personal y empresarial.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Identificar las creencias y paradigmas que se surgen bajo un proceso de cambio y dar apertura para enfrentar, enriquecer o cambiarlas en pro de los resultados esperados.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Lograr la Mega de la organización concentrando los esfuerzos en el aporte que cada uno de los funcionarios puede realizar a la misma.</a:t>
          </a:r>
          <a:endParaRPr lang="es-CO" sz="1400" kern="1200" dirty="0"/>
        </a:p>
      </dsp:txBody>
      <dsp:txXfrm rot="10800000">
        <a:off x="540312" y="1866597"/>
        <a:ext cx="4618112" cy="3996716"/>
      </dsp:txXfrm>
    </dsp:sp>
    <dsp:sp modelId="{B5077F74-D652-41DA-B5F1-5A360B08E26C}">
      <dsp:nvSpPr>
        <dsp:cNvPr id="0" name=""/>
        <dsp:cNvSpPr/>
      </dsp:nvSpPr>
      <dsp:spPr>
        <a:xfrm>
          <a:off x="7163456" y="297034"/>
          <a:ext cx="2001731" cy="14038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B1BF5-30B2-43C1-9CCD-1E5E375FA04A}">
      <dsp:nvSpPr>
        <dsp:cNvPr id="0" name=""/>
        <dsp:cNvSpPr/>
      </dsp:nvSpPr>
      <dsp:spPr>
        <a:xfrm rot="10800000">
          <a:off x="5628291" y="1884893"/>
          <a:ext cx="5180093" cy="41180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Inteligencia Emocional: </a:t>
          </a:r>
          <a:r>
            <a:rPr lang="es-ES" sz="1400" kern="1200" dirty="0" smtClean="0"/>
            <a:t>Autoconciencia, </a:t>
          </a:r>
          <a:r>
            <a:rPr lang="es-ES" sz="1400" kern="1200" dirty="0" err="1" smtClean="0"/>
            <a:t>Autoregulación</a:t>
          </a:r>
          <a:r>
            <a:rPr lang="es-ES" sz="1400" kern="1200" dirty="0" smtClean="0"/>
            <a:t>, Motivación, Empatía, Habilidades sociales y efectos tranquilizadores.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Permite llegar al fondo de las situaciones para entenderlas, diseñar acciones y transformarlas.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Confianza: </a:t>
          </a:r>
          <a:r>
            <a:rPr lang="es-ES" sz="1400" kern="1200" dirty="0" smtClean="0"/>
            <a:t>conexión del equipo (Generación de progreso)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Clima Laboral: </a:t>
          </a:r>
          <a:r>
            <a:rPr lang="es-ES" sz="1400" kern="1200" dirty="0" smtClean="0"/>
            <a:t>Respeto hacia otros, valoración de las personas, relación positiva entre los niveles en la organización, entendimiento y comprensión.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Recompensa: </a:t>
          </a:r>
          <a:r>
            <a:rPr lang="es-ES" sz="1400" kern="1200" dirty="0" smtClean="0"/>
            <a:t>Consecución de los resultados esperados</a:t>
          </a:r>
          <a:r>
            <a:rPr lang="es-ES" sz="1200" kern="1200" dirty="0" smtClean="0"/>
            <a:t>)</a:t>
          </a:r>
          <a:endParaRPr lang="es-CO" sz="1200" kern="1200" dirty="0"/>
        </a:p>
      </dsp:txBody>
      <dsp:txXfrm rot="10800000">
        <a:off x="5754935" y="1884893"/>
        <a:ext cx="4926805" cy="3991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874EC-390D-4AD7-8C2D-F94C2D4597D9}">
      <dsp:nvSpPr>
        <dsp:cNvPr id="0" name=""/>
        <dsp:cNvSpPr/>
      </dsp:nvSpPr>
      <dsp:spPr>
        <a:xfrm>
          <a:off x="399244" y="0"/>
          <a:ext cx="4430333" cy="44303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Confianza - META</a:t>
          </a:r>
        </a:p>
      </dsp:txBody>
      <dsp:txXfrm>
        <a:off x="1783724" y="221516"/>
        <a:ext cx="1661374" cy="443033"/>
      </dsp:txXfrm>
    </dsp:sp>
    <dsp:sp modelId="{C15C326B-C280-49F8-A0EE-6F063D28DEC1}">
      <dsp:nvSpPr>
        <dsp:cNvPr id="0" name=""/>
        <dsp:cNvSpPr/>
      </dsp:nvSpPr>
      <dsp:spPr>
        <a:xfrm>
          <a:off x="731519" y="664549"/>
          <a:ext cx="3765783" cy="3765783"/>
        </a:xfrm>
        <a:prstGeom prst="ellipse">
          <a:avLst/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Rol Asumible - Responsabilidad</a:t>
          </a:r>
        </a:p>
      </dsp:txBody>
      <dsp:txXfrm>
        <a:off x="1802414" y="881082"/>
        <a:ext cx="1623993" cy="433065"/>
      </dsp:txXfrm>
    </dsp:sp>
    <dsp:sp modelId="{2981BB51-E694-496E-8AD4-AA3483F4D9CA}">
      <dsp:nvSpPr>
        <dsp:cNvPr id="0" name=""/>
        <dsp:cNvSpPr/>
      </dsp:nvSpPr>
      <dsp:spPr>
        <a:xfrm>
          <a:off x="1063794" y="1329099"/>
          <a:ext cx="3101233" cy="3101233"/>
        </a:xfrm>
        <a:prstGeom prst="ellipse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Reconocimiento</a:t>
          </a:r>
        </a:p>
      </dsp:txBody>
      <dsp:txXfrm>
        <a:off x="1811967" y="1543084"/>
        <a:ext cx="1604888" cy="427970"/>
      </dsp:txXfrm>
    </dsp:sp>
    <dsp:sp modelId="{E0C3DC33-9008-491A-82E8-7AD275A3F531}">
      <dsp:nvSpPr>
        <dsp:cNvPr id="0" name=""/>
        <dsp:cNvSpPr/>
      </dsp:nvSpPr>
      <dsp:spPr>
        <a:xfrm>
          <a:off x="1396069" y="1993649"/>
          <a:ext cx="2436683" cy="2436683"/>
        </a:xfrm>
        <a:prstGeom prst="ellipse">
          <a:avLst/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Sentido de Pertenencia </a:t>
          </a:r>
          <a:endParaRPr lang="es-CO" sz="1200" kern="1200" dirty="0"/>
        </a:p>
      </dsp:txBody>
      <dsp:txXfrm>
        <a:off x="1956507" y="2212951"/>
        <a:ext cx="1315808" cy="438602"/>
      </dsp:txXfrm>
    </dsp:sp>
    <dsp:sp modelId="{342674F0-2F1C-4D5F-BE95-AFE914888B19}">
      <dsp:nvSpPr>
        <dsp:cNvPr id="0" name=""/>
        <dsp:cNvSpPr/>
      </dsp:nvSpPr>
      <dsp:spPr>
        <a:xfrm>
          <a:off x="1728344" y="2658199"/>
          <a:ext cx="1772133" cy="1772133"/>
        </a:xfrm>
        <a:prstGeom prst="ellipse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Identidad</a:t>
          </a:r>
          <a:endParaRPr lang="es-CO" sz="1800" kern="1200" dirty="0"/>
        </a:p>
      </dsp:txBody>
      <dsp:txXfrm>
        <a:off x="1987867" y="3101233"/>
        <a:ext cx="1253087" cy="886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13322-680C-4778-B141-D61E76221672}">
      <dsp:nvSpPr>
        <dsp:cNvPr id="0" name=""/>
        <dsp:cNvSpPr/>
      </dsp:nvSpPr>
      <dsp:spPr>
        <a:xfrm rot="21300000">
          <a:off x="27111" y="1771015"/>
          <a:ext cx="8780683" cy="1005520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9E64F-0933-48C4-8197-AFBC0D773280}">
      <dsp:nvSpPr>
        <dsp:cNvPr id="0" name=""/>
        <dsp:cNvSpPr/>
      </dsp:nvSpPr>
      <dsp:spPr>
        <a:xfrm>
          <a:off x="1060188" y="227377"/>
          <a:ext cx="2650472" cy="1819020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451E4-E999-4462-B518-B7AF43AE3B80}">
      <dsp:nvSpPr>
        <dsp:cNvPr id="0" name=""/>
        <dsp:cNvSpPr/>
      </dsp:nvSpPr>
      <dsp:spPr>
        <a:xfrm>
          <a:off x="3795589" y="0"/>
          <a:ext cx="5039317" cy="190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Yo debería...La gente...El mundo es...Si no consigo...entonces...Depende de...que yo...Nunca... Siempre...Hasta que</a:t>
          </a:r>
          <a:r>
            <a:rPr lang="es-CO" sz="1400" kern="1200" dirty="0" smtClean="0"/>
            <a:t>.. Después </a:t>
          </a:r>
          <a:r>
            <a:rPr lang="es-CO" sz="1400" kern="1200" dirty="0"/>
            <a:t>de que...Sólo pretendo que...No consigo, pero intento...Viviré feliz cuando...Soy demasiado...Procesos de cambio implican procesos de despido... incertidumbre... ansiedad... miedos... </a:t>
          </a:r>
        </a:p>
      </dsp:txBody>
      <dsp:txXfrm>
        <a:off x="3795589" y="0"/>
        <a:ext cx="5039317" cy="1909971"/>
      </dsp:txXfrm>
    </dsp:sp>
    <dsp:sp modelId="{9927B4E5-9387-408B-A805-B94968083955}">
      <dsp:nvSpPr>
        <dsp:cNvPr id="0" name=""/>
        <dsp:cNvSpPr/>
      </dsp:nvSpPr>
      <dsp:spPr>
        <a:xfrm>
          <a:off x="5124246" y="2501153"/>
          <a:ext cx="2650472" cy="1819020"/>
        </a:xfrm>
        <a:prstGeom prst="upArrow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17FF6-FED7-4A9A-A456-E9A118C23CF9}">
      <dsp:nvSpPr>
        <dsp:cNvPr id="0" name=""/>
        <dsp:cNvSpPr/>
      </dsp:nvSpPr>
      <dsp:spPr>
        <a:xfrm>
          <a:off x="1325236" y="2637580"/>
          <a:ext cx="2827170" cy="190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>
              <a:hlinkClick xmlns:r="http://schemas.openxmlformats.org/officeDocument/2006/relationships" r:id="" action="ppaction://hlinksldjump"/>
            </a:rPr>
            <a:t>CREENCIAS DE EXITO</a:t>
          </a:r>
          <a:endParaRPr lang="es-CO" sz="3300" kern="1200" dirty="0"/>
        </a:p>
      </dsp:txBody>
      <dsp:txXfrm>
        <a:off x="1325236" y="2637580"/>
        <a:ext cx="2827170" cy="1909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3583C-369F-4EA6-A69C-D36CFB1B37C3}">
      <dsp:nvSpPr>
        <dsp:cNvPr id="0" name=""/>
        <dsp:cNvSpPr/>
      </dsp:nvSpPr>
      <dsp:spPr>
        <a:xfrm>
          <a:off x="4274918" y="1494"/>
          <a:ext cx="6412378" cy="1185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i="0" kern="1200" dirty="0" smtClean="0"/>
            <a:t>Permite modificar conductas a mas personas.</a:t>
          </a:r>
          <a:endParaRPr lang="es-CO" sz="1800" kern="1200" dirty="0"/>
        </a:p>
      </dsp:txBody>
      <dsp:txXfrm>
        <a:off x="4274918" y="149664"/>
        <a:ext cx="5967868" cy="889019"/>
      </dsp:txXfrm>
    </dsp:sp>
    <dsp:sp modelId="{085373F9-2006-4586-A33B-9AEEBA054F67}">
      <dsp:nvSpPr>
        <dsp:cNvPr id="0" name=""/>
        <dsp:cNvSpPr/>
      </dsp:nvSpPr>
      <dsp:spPr>
        <a:xfrm>
          <a:off x="0" y="1494"/>
          <a:ext cx="4274918" cy="11853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0" kern="1200" dirty="0" smtClean="0"/>
            <a:t>Economía de tiempo</a:t>
          </a:r>
          <a:endParaRPr lang="es-CO" sz="2800" b="0" i="0" kern="1200" dirty="0"/>
        </a:p>
      </dsp:txBody>
      <dsp:txXfrm>
        <a:off x="57864" y="59358"/>
        <a:ext cx="4159190" cy="1069631"/>
      </dsp:txXfrm>
    </dsp:sp>
    <dsp:sp modelId="{A9408C91-A1E9-4A6E-8B47-A939BE3D6A63}">
      <dsp:nvSpPr>
        <dsp:cNvPr id="0" name=""/>
        <dsp:cNvSpPr/>
      </dsp:nvSpPr>
      <dsp:spPr>
        <a:xfrm>
          <a:off x="4274918" y="1305389"/>
          <a:ext cx="6412378" cy="1185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i="0" kern="1200" dirty="0" smtClean="0"/>
            <a:t>Problemas que afectan a varias personas deben  analizarse juntos por parte de todos los afectados para sacar conclusiones provechosas . No se puede trabajar a nivel individual aquello que afecta a varias personas.</a:t>
          </a:r>
          <a:endParaRPr lang="es-CO" sz="1500" kern="1200" dirty="0"/>
        </a:p>
      </dsp:txBody>
      <dsp:txXfrm>
        <a:off x="4274918" y="1453559"/>
        <a:ext cx="5967868" cy="889019"/>
      </dsp:txXfrm>
    </dsp:sp>
    <dsp:sp modelId="{4018D487-3EB1-4D5D-A78A-9E0D72A44294}">
      <dsp:nvSpPr>
        <dsp:cNvPr id="0" name=""/>
        <dsp:cNvSpPr/>
      </dsp:nvSpPr>
      <dsp:spPr>
        <a:xfrm>
          <a:off x="0" y="1305389"/>
          <a:ext cx="4274918" cy="11853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i="0" kern="1200" dirty="0" smtClean="0"/>
            <a:t>Conjunción de roles</a:t>
          </a:r>
          <a:endParaRPr lang="es-CO" sz="3300" kern="1200" dirty="0"/>
        </a:p>
      </dsp:txBody>
      <dsp:txXfrm>
        <a:off x="57864" y="1363253"/>
        <a:ext cx="4159190" cy="1069631"/>
      </dsp:txXfrm>
    </dsp:sp>
    <dsp:sp modelId="{A2C86AC9-C881-4596-85A3-F6AA119F8E52}">
      <dsp:nvSpPr>
        <dsp:cNvPr id="0" name=""/>
        <dsp:cNvSpPr/>
      </dsp:nvSpPr>
      <dsp:spPr>
        <a:xfrm>
          <a:off x="4274918" y="2609284"/>
          <a:ext cx="6412378" cy="1185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i="0" kern="1200" smtClean="0"/>
            <a:t>Solo se da con otros, fuera del equipo es imposible. Desde el modelo se sigue patrones de conducta ideales en la organización</a:t>
          </a:r>
          <a:endParaRPr lang="es-CO" sz="1500" kern="1200"/>
        </a:p>
      </dsp:txBody>
      <dsp:txXfrm>
        <a:off x="4274918" y="2757454"/>
        <a:ext cx="5967868" cy="889019"/>
      </dsp:txXfrm>
    </dsp:sp>
    <dsp:sp modelId="{8A7E301F-683E-4143-9D88-FAE217CA1010}">
      <dsp:nvSpPr>
        <dsp:cNvPr id="0" name=""/>
        <dsp:cNvSpPr/>
      </dsp:nvSpPr>
      <dsp:spPr>
        <a:xfrm>
          <a:off x="0" y="2609284"/>
          <a:ext cx="4274918" cy="11853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i="0" kern="1200" dirty="0" smtClean="0"/>
            <a:t>Compromiso</a:t>
          </a:r>
          <a:endParaRPr lang="es-CO" sz="3300" kern="1200" dirty="0"/>
        </a:p>
      </dsp:txBody>
      <dsp:txXfrm>
        <a:off x="57864" y="2667148"/>
        <a:ext cx="4159190" cy="1069631"/>
      </dsp:txXfrm>
    </dsp:sp>
    <dsp:sp modelId="{53F52984-2C94-44F7-87BB-8DAE7A68F6CB}">
      <dsp:nvSpPr>
        <dsp:cNvPr id="0" name=""/>
        <dsp:cNvSpPr/>
      </dsp:nvSpPr>
      <dsp:spPr>
        <a:xfrm>
          <a:off x="4274918" y="3913180"/>
          <a:ext cx="6412378" cy="1185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i="0" kern="1200" dirty="0" smtClean="0"/>
            <a:t>Equipo puede alcanzar alto grado de sinergia, consecución de resultados y focalizados en buenas prácticas.</a:t>
          </a:r>
          <a:endParaRPr lang="es-CO" sz="1600" kern="1200" dirty="0"/>
        </a:p>
      </dsp:txBody>
      <dsp:txXfrm>
        <a:off x="4274918" y="4061350"/>
        <a:ext cx="5967868" cy="889019"/>
      </dsp:txXfrm>
    </dsp:sp>
    <dsp:sp modelId="{068AB3EA-EBF6-4236-A022-C88A4AB182F3}">
      <dsp:nvSpPr>
        <dsp:cNvPr id="0" name=""/>
        <dsp:cNvSpPr/>
      </dsp:nvSpPr>
      <dsp:spPr>
        <a:xfrm>
          <a:off x="0" y="3914674"/>
          <a:ext cx="4274918" cy="11853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i="0" kern="1200" dirty="0" smtClean="0"/>
            <a:t>Sinergia</a:t>
          </a:r>
          <a:endParaRPr lang="es-CO" sz="3300" kern="1200" dirty="0"/>
        </a:p>
      </dsp:txBody>
      <dsp:txXfrm>
        <a:off x="57864" y="3972538"/>
        <a:ext cx="4159190" cy="10696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68376-5997-46C0-8E85-623B8F7FEDB6}">
      <dsp:nvSpPr>
        <dsp:cNvPr id="0" name=""/>
        <dsp:cNvSpPr/>
      </dsp:nvSpPr>
      <dsp:spPr>
        <a:xfrm>
          <a:off x="4113614" y="14313"/>
          <a:ext cx="1147502" cy="114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/>
        </a:p>
      </dsp:txBody>
      <dsp:txXfrm>
        <a:off x="4113614" y="14313"/>
        <a:ext cx="1147502" cy="1147502"/>
      </dsp:txXfrm>
    </dsp:sp>
    <dsp:sp modelId="{D9713AA9-5DE5-4F87-9F47-A4E5EDA527ED}">
      <dsp:nvSpPr>
        <dsp:cNvPr id="0" name=""/>
        <dsp:cNvSpPr/>
      </dsp:nvSpPr>
      <dsp:spPr>
        <a:xfrm>
          <a:off x="600618" y="2292"/>
          <a:ext cx="5610603" cy="5610603"/>
        </a:xfrm>
        <a:prstGeom prst="circularArrow">
          <a:avLst>
            <a:gd name="adj1" fmla="val 3988"/>
            <a:gd name="adj2" fmla="val 250176"/>
            <a:gd name="adj3" fmla="val 20573642"/>
            <a:gd name="adj4" fmla="val 18982489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E7EB32-FDD9-4C55-97AC-6B6F7F792F68}">
      <dsp:nvSpPr>
        <dsp:cNvPr id="0" name=""/>
        <dsp:cNvSpPr/>
      </dsp:nvSpPr>
      <dsp:spPr>
        <a:xfrm>
          <a:off x="5395060" y="2233843"/>
          <a:ext cx="1147502" cy="114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Motivación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Empoderamiento</a:t>
          </a:r>
          <a:endParaRPr lang="es-CO" sz="1600" kern="1200" dirty="0"/>
        </a:p>
      </dsp:txBody>
      <dsp:txXfrm>
        <a:off x="5395060" y="2233843"/>
        <a:ext cx="1147502" cy="1147502"/>
      </dsp:txXfrm>
    </dsp:sp>
    <dsp:sp modelId="{90E1EA1F-EB49-4E98-BE73-27B4CFAB5417}">
      <dsp:nvSpPr>
        <dsp:cNvPr id="0" name=""/>
        <dsp:cNvSpPr/>
      </dsp:nvSpPr>
      <dsp:spPr>
        <a:xfrm>
          <a:off x="600618" y="2292"/>
          <a:ext cx="5610603" cy="5610603"/>
        </a:xfrm>
        <a:prstGeom prst="circularArrow">
          <a:avLst>
            <a:gd name="adj1" fmla="val 3988"/>
            <a:gd name="adj2" fmla="val 250176"/>
            <a:gd name="adj3" fmla="val 2367335"/>
            <a:gd name="adj4" fmla="val 776182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8D44C9-AA19-435A-B297-3350A382C1A1}">
      <dsp:nvSpPr>
        <dsp:cNvPr id="0" name=""/>
        <dsp:cNvSpPr/>
      </dsp:nvSpPr>
      <dsp:spPr>
        <a:xfrm>
          <a:off x="4113614" y="4453372"/>
          <a:ext cx="1147502" cy="114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Planificación</a:t>
          </a:r>
          <a:endParaRPr lang="es-CO" sz="1600" kern="1200" dirty="0"/>
        </a:p>
      </dsp:txBody>
      <dsp:txXfrm>
        <a:off x="4113614" y="4453372"/>
        <a:ext cx="1147502" cy="1147502"/>
      </dsp:txXfrm>
    </dsp:sp>
    <dsp:sp modelId="{4644F846-238E-4ED5-BC14-DFE87F7F74DB}">
      <dsp:nvSpPr>
        <dsp:cNvPr id="0" name=""/>
        <dsp:cNvSpPr/>
      </dsp:nvSpPr>
      <dsp:spPr>
        <a:xfrm>
          <a:off x="600618" y="2292"/>
          <a:ext cx="5610603" cy="5610603"/>
        </a:xfrm>
        <a:prstGeom prst="circularArrow">
          <a:avLst>
            <a:gd name="adj1" fmla="val 3988"/>
            <a:gd name="adj2" fmla="val 250176"/>
            <a:gd name="adj3" fmla="val 6111590"/>
            <a:gd name="adj4" fmla="val 4438233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47AC47-8726-46E2-9EFC-67D46BE61511}">
      <dsp:nvSpPr>
        <dsp:cNvPr id="0" name=""/>
        <dsp:cNvSpPr/>
      </dsp:nvSpPr>
      <dsp:spPr>
        <a:xfrm>
          <a:off x="1550722" y="4453372"/>
          <a:ext cx="1147502" cy="114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Identificación</a:t>
          </a:r>
          <a:endParaRPr lang="es-CO" sz="1600" kern="1200" dirty="0"/>
        </a:p>
      </dsp:txBody>
      <dsp:txXfrm>
        <a:off x="1550722" y="4453372"/>
        <a:ext cx="1147502" cy="1147502"/>
      </dsp:txXfrm>
    </dsp:sp>
    <dsp:sp modelId="{63335309-6F68-4967-91E0-4B31694334C9}">
      <dsp:nvSpPr>
        <dsp:cNvPr id="0" name=""/>
        <dsp:cNvSpPr/>
      </dsp:nvSpPr>
      <dsp:spPr>
        <a:xfrm>
          <a:off x="600618" y="2292"/>
          <a:ext cx="5610603" cy="5610603"/>
        </a:xfrm>
        <a:prstGeom prst="circularArrow">
          <a:avLst>
            <a:gd name="adj1" fmla="val 3988"/>
            <a:gd name="adj2" fmla="val 250176"/>
            <a:gd name="adj3" fmla="val 9773642"/>
            <a:gd name="adj4" fmla="val 8182489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E42CA0-8A0C-4DB4-9C47-5E1A7B124F20}">
      <dsp:nvSpPr>
        <dsp:cNvPr id="0" name=""/>
        <dsp:cNvSpPr/>
      </dsp:nvSpPr>
      <dsp:spPr>
        <a:xfrm>
          <a:off x="269276" y="2233843"/>
          <a:ext cx="1147502" cy="114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Comunicación</a:t>
          </a:r>
          <a:endParaRPr lang="es-CO" sz="1600" kern="1200" dirty="0"/>
        </a:p>
      </dsp:txBody>
      <dsp:txXfrm>
        <a:off x="269276" y="2233843"/>
        <a:ext cx="1147502" cy="1147502"/>
      </dsp:txXfrm>
    </dsp:sp>
    <dsp:sp modelId="{2D562210-A65F-4F57-99FC-2CA684353535}">
      <dsp:nvSpPr>
        <dsp:cNvPr id="0" name=""/>
        <dsp:cNvSpPr/>
      </dsp:nvSpPr>
      <dsp:spPr>
        <a:xfrm>
          <a:off x="600618" y="2292"/>
          <a:ext cx="5610603" cy="5610603"/>
        </a:xfrm>
        <a:prstGeom prst="circularArrow">
          <a:avLst>
            <a:gd name="adj1" fmla="val 3988"/>
            <a:gd name="adj2" fmla="val 250176"/>
            <a:gd name="adj3" fmla="val 13167335"/>
            <a:gd name="adj4" fmla="val 11576182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C54C67-7DFF-417B-84E9-21A5C95FC008}">
      <dsp:nvSpPr>
        <dsp:cNvPr id="0" name=""/>
        <dsp:cNvSpPr/>
      </dsp:nvSpPr>
      <dsp:spPr>
        <a:xfrm>
          <a:off x="1550722" y="14313"/>
          <a:ext cx="1147502" cy="114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Extra Milla</a:t>
          </a:r>
          <a:endParaRPr lang="es-CO" sz="1600" kern="1200" dirty="0"/>
        </a:p>
      </dsp:txBody>
      <dsp:txXfrm>
        <a:off x="1550722" y="14313"/>
        <a:ext cx="1147502" cy="1147502"/>
      </dsp:txXfrm>
    </dsp:sp>
    <dsp:sp modelId="{EE3AD288-E9CC-40DB-B3E8-FD5F04C6557B}">
      <dsp:nvSpPr>
        <dsp:cNvPr id="0" name=""/>
        <dsp:cNvSpPr/>
      </dsp:nvSpPr>
      <dsp:spPr>
        <a:xfrm>
          <a:off x="600618" y="2292"/>
          <a:ext cx="5610603" cy="5610603"/>
        </a:xfrm>
        <a:prstGeom prst="circularArrow">
          <a:avLst>
            <a:gd name="adj1" fmla="val 3988"/>
            <a:gd name="adj2" fmla="val 250176"/>
            <a:gd name="adj3" fmla="val 16911590"/>
            <a:gd name="adj4" fmla="val 15238233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7440-6746-41E8-A6DE-8476EE94DBC5}">
      <dsp:nvSpPr>
        <dsp:cNvPr id="0" name=""/>
        <dsp:cNvSpPr/>
      </dsp:nvSpPr>
      <dsp:spPr>
        <a:xfrm>
          <a:off x="2" y="0"/>
          <a:ext cx="10713049" cy="361406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439BC-38F6-4EA2-9F96-21EA69F0B92E}">
      <dsp:nvSpPr>
        <dsp:cNvPr id="0" name=""/>
        <dsp:cNvSpPr/>
      </dsp:nvSpPr>
      <dsp:spPr>
        <a:xfrm>
          <a:off x="3792" y="1084219"/>
          <a:ext cx="2413118" cy="14456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err="1" smtClean="0"/>
            <a:t>Ensi</a:t>
          </a:r>
          <a:endParaRPr lang="es-CO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err="1" smtClean="0"/>
            <a:t>Ense</a:t>
          </a:r>
          <a:endParaRPr lang="es-CO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Cultura</a:t>
          </a:r>
          <a:endParaRPr lang="es-CO" sz="1800" kern="1200" dirty="0"/>
        </a:p>
      </dsp:txBody>
      <dsp:txXfrm>
        <a:off x="74362" y="1154789"/>
        <a:ext cx="2271978" cy="1304486"/>
      </dsp:txXfrm>
    </dsp:sp>
    <dsp:sp modelId="{E5C6528E-53D0-4611-ABCF-FB614F647F28}">
      <dsp:nvSpPr>
        <dsp:cNvPr id="0" name=""/>
        <dsp:cNvSpPr/>
      </dsp:nvSpPr>
      <dsp:spPr>
        <a:xfrm>
          <a:off x="2767909" y="1084219"/>
          <a:ext cx="2413118" cy="1445626"/>
        </a:xfrm>
        <a:prstGeom prst="roundRect">
          <a:avLst/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Bases Comerciales </a:t>
          </a:r>
          <a:endParaRPr lang="es-CO" sz="1800" kern="1200" dirty="0"/>
        </a:p>
      </dsp:txBody>
      <dsp:txXfrm>
        <a:off x="2838479" y="1154789"/>
        <a:ext cx="2271978" cy="1304486"/>
      </dsp:txXfrm>
    </dsp:sp>
    <dsp:sp modelId="{4623AAB9-4DC2-46D7-AE6E-79AACDC5798F}">
      <dsp:nvSpPr>
        <dsp:cNvPr id="0" name=""/>
        <dsp:cNvSpPr/>
      </dsp:nvSpPr>
      <dsp:spPr>
        <a:xfrm>
          <a:off x="5532027" y="1084219"/>
          <a:ext cx="2413118" cy="1445626"/>
        </a:xfrm>
        <a:prstGeom prst="roundRect">
          <a:avLst/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err="1" smtClean="0"/>
            <a:t>FeedBack</a:t>
          </a:r>
          <a:r>
            <a:rPr lang="es-CO" sz="1800" kern="1200" dirty="0" smtClean="0"/>
            <a:t> Retroalimentación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Niveles</a:t>
          </a:r>
          <a:endParaRPr lang="es-CO" sz="1800" kern="1200" dirty="0"/>
        </a:p>
      </dsp:txBody>
      <dsp:txXfrm>
        <a:off x="5602597" y="1154789"/>
        <a:ext cx="2271978" cy="1304486"/>
      </dsp:txXfrm>
    </dsp:sp>
    <dsp:sp modelId="{E3450504-72A8-4C8C-A45C-6F4D0BCF7647}">
      <dsp:nvSpPr>
        <dsp:cNvPr id="0" name=""/>
        <dsp:cNvSpPr/>
      </dsp:nvSpPr>
      <dsp:spPr>
        <a:xfrm>
          <a:off x="8296144" y="1084219"/>
          <a:ext cx="2413118" cy="1445626"/>
        </a:xfrm>
        <a:prstGeom prst="roundRect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Plan de Incentivos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Salario Emocional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Clima Laboral</a:t>
          </a:r>
          <a:endParaRPr lang="es-CO" sz="1800" kern="1200" dirty="0"/>
        </a:p>
      </dsp:txBody>
      <dsp:txXfrm>
        <a:off x="8366714" y="1154789"/>
        <a:ext cx="2271978" cy="1304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sabana.edu.co/" TargetMode="External"/><Relationship Id="rId2" Type="http://schemas.openxmlformats.org/officeDocument/2006/relationships/hyperlink" Target="http://www.coachfederatio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0039" y="901521"/>
            <a:ext cx="8825658" cy="1403116"/>
          </a:xfrm>
        </p:spPr>
        <p:txBody>
          <a:bodyPr/>
          <a:lstStyle/>
          <a:p>
            <a:pPr algn="ctr"/>
            <a:r>
              <a:rPr lang="es-CO" sz="4000" b="1" dirty="0" smtClean="0"/>
              <a:t>Programa de </a:t>
            </a:r>
            <a:r>
              <a:rPr lang="es-CO" sz="4000" b="1" dirty="0" err="1" smtClean="0"/>
              <a:t>Coaching</a:t>
            </a:r>
            <a:r>
              <a:rPr lang="es-CO" sz="4000" b="1" dirty="0" smtClean="0"/>
              <a:t> Gerencial aplicado al Banco de Occidente</a:t>
            </a:r>
            <a:endParaRPr lang="es-CO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27554" y="2886590"/>
            <a:ext cx="8825658" cy="861420"/>
          </a:xfrm>
        </p:spPr>
        <p:txBody>
          <a:bodyPr>
            <a:normAutofit/>
          </a:bodyPr>
          <a:lstStyle/>
          <a:p>
            <a:r>
              <a:rPr lang="es-CO" sz="3200" i="1" dirty="0" smtClean="0"/>
              <a:t>Angélica escobar velásquez</a:t>
            </a:r>
            <a:endParaRPr lang="es-CO" sz="3200" i="1" dirty="0"/>
          </a:p>
        </p:txBody>
      </p:sp>
      <p:sp>
        <p:nvSpPr>
          <p:cNvPr id="4" name="Rectángulo 3"/>
          <p:cNvSpPr/>
          <p:nvPr/>
        </p:nvSpPr>
        <p:spPr>
          <a:xfrm>
            <a:off x="6987587" y="4222378"/>
            <a:ext cx="3574440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chemeClr val="accent3"/>
                </a:solidFill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UNIVERSIDAD DE LA SABANA</a:t>
            </a:r>
            <a:endParaRPr lang="es-CO" sz="1600" dirty="0">
              <a:solidFill>
                <a:schemeClr val="accent3"/>
              </a:solidFill>
              <a:effectLst/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10896" y="4683451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chemeClr val="accent3"/>
                </a:solidFill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Especialización en Gestión para el Desarrollo Humano en la Organización</a:t>
            </a:r>
            <a:endParaRPr lang="es-CO" b="1" dirty="0">
              <a:solidFill>
                <a:schemeClr val="accent3"/>
              </a:solidFill>
              <a:latin typeface="Arial" panose="020B0604020202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2868" y="5475577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schemeClr val="accent3"/>
                </a:solidFill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Bucaramanga</a:t>
            </a:r>
            <a:endParaRPr lang="es-CO" dirty="0" smtClean="0">
              <a:solidFill>
                <a:schemeClr val="accent3"/>
              </a:solidFill>
              <a:latin typeface="Arial" panose="020B0604020202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chemeClr val="accent3"/>
                </a:solidFill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2015</a:t>
            </a:r>
            <a:endParaRPr lang="es-CO" dirty="0">
              <a:solidFill>
                <a:schemeClr val="accent3"/>
              </a:solidFill>
              <a:latin typeface="Arial" panose="020B0604020202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04" y="4187688"/>
            <a:ext cx="13525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28" y="2127375"/>
            <a:ext cx="2727371" cy="11048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04475" y="2179459"/>
            <a:ext cx="1762701" cy="17860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809" y="3569433"/>
            <a:ext cx="3572023" cy="23987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027" y="2204350"/>
            <a:ext cx="1609121" cy="16240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028" y="841781"/>
            <a:ext cx="2850804" cy="13796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68" y="119714"/>
            <a:ext cx="9404723" cy="938200"/>
          </a:xfrm>
        </p:spPr>
        <p:txBody>
          <a:bodyPr/>
          <a:lstStyle/>
          <a:p>
            <a:pPr algn="ctr"/>
            <a:r>
              <a:rPr lang="es-CO" sz="4000" dirty="0" smtClean="0"/>
              <a:t>HOLOGRAFIAS</a:t>
            </a:r>
            <a:endParaRPr lang="es-CO" sz="4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59" y="3232231"/>
            <a:ext cx="2422170" cy="17366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58" y="866468"/>
            <a:ext cx="2422170" cy="12777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858" y="4968881"/>
            <a:ext cx="1700952" cy="17392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6253" y="5423622"/>
            <a:ext cx="3612579" cy="12852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4156" y="3184053"/>
            <a:ext cx="1080148" cy="108014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4154" y="2161486"/>
            <a:ext cx="1080149" cy="10366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4156" y="4264201"/>
            <a:ext cx="2432431" cy="9307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24305" y="2123689"/>
            <a:ext cx="1352282" cy="2122856"/>
          </a:xfrm>
          <a:prstGeom prst="rect">
            <a:avLst/>
          </a:prstGeom>
        </p:spPr>
      </p:pic>
      <p:sp>
        <p:nvSpPr>
          <p:cNvPr id="17" name="Distinto de 16"/>
          <p:cNvSpPr/>
          <p:nvPr/>
        </p:nvSpPr>
        <p:spPr>
          <a:xfrm>
            <a:off x="5902469" y="3147521"/>
            <a:ext cx="1764406" cy="940158"/>
          </a:xfrm>
          <a:prstGeom prst="mathNotEqua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8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638" y="197259"/>
            <a:ext cx="9404723" cy="1400530"/>
          </a:xfrm>
        </p:spPr>
        <p:txBody>
          <a:bodyPr/>
          <a:lstStyle/>
          <a:p>
            <a:r>
              <a:rPr lang="es-CO" sz="4000" dirty="0" smtClean="0"/>
              <a:t>Holografías Banco de Occidente</a:t>
            </a:r>
            <a:endParaRPr lang="es-CO" sz="40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2" y="1428977"/>
            <a:ext cx="4275472" cy="42754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14" y="1428977"/>
            <a:ext cx="4275472" cy="42754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46" y="1428977"/>
            <a:ext cx="4240236" cy="424023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23" y="1428977"/>
            <a:ext cx="4275472" cy="427547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67" y="1428977"/>
            <a:ext cx="4265442" cy="426544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00" y="1428977"/>
            <a:ext cx="4241294" cy="424129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64" y="1428977"/>
            <a:ext cx="3980106" cy="427547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2" y="1427918"/>
            <a:ext cx="11120408" cy="42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7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246656"/>
            <a:ext cx="9404723" cy="1015474"/>
          </a:xfrm>
        </p:spPr>
        <p:txBody>
          <a:bodyPr/>
          <a:lstStyle/>
          <a:p>
            <a:pPr algn="ctr"/>
            <a:r>
              <a:rPr lang="es-ES" sz="4000" b="1" i="1" dirty="0"/>
              <a:t>Gerentes a </a:t>
            </a:r>
            <a:r>
              <a:rPr lang="es-ES" sz="4000" b="1" i="1" dirty="0" err="1"/>
              <a:t>Coaches</a:t>
            </a:r>
            <a:endParaRPr lang="es-CO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4574" y="1510117"/>
            <a:ext cx="6787167" cy="5112912"/>
          </a:xfrm>
        </p:spPr>
        <p:txBody>
          <a:bodyPr>
            <a:normAutofit/>
          </a:bodyPr>
          <a:lstStyle/>
          <a:p>
            <a:pPr lvl="0" algn="just"/>
            <a:r>
              <a:rPr lang="es-ES" dirty="0"/>
              <a:t>Vinculación de la misión, visión y Valores de la organización.</a:t>
            </a:r>
            <a:endParaRPr lang="es-CO" dirty="0"/>
          </a:p>
          <a:p>
            <a:pPr lvl="0" algn="just"/>
            <a:r>
              <a:rPr lang="es-ES" dirty="0"/>
              <a:t>Concentrarse en la persona, </a:t>
            </a:r>
            <a:r>
              <a:rPr lang="es-ES" dirty="0" smtClean="0"/>
              <a:t>brindar las herramientas para manejar </a:t>
            </a:r>
            <a:r>
              <a:rPr lang="es-ES" dirty="0"/>
              <a:t>las situaciones problema por sí </a:t>
            </a:r>
            <a:r>
              <a:rPr lang="es-ES" dirty="0" smtClean="0"/>
              <a:t>mismo.</a:t>
            </a:r>
            <a:endParaRPr lang="es-CO" dirty="0"/>
          </a:p>
          <a:p>
            <a:pPr lvl="0" algn="just"/>
            <a:r>
              <a:rPr lang="es-ES" dirty="0"/>
              <a:t>Delimitar los tiempos y tratar cuestiones específicas, cuyos resultados son medibles. Análisis real de las debilidades y fortalezas de una </a:t>
            </a:r>
            <a:r>
              <a:rPr lang="es-ES" dirty="0" smtClean="0"/>
              <a:t>persona. </a:t>
            </a:r>
            <a:r>
              <a:rPr lang="es-ES" dirty="0"/>
              <a:t>P</a:t>
            </a:r>
            <a:r>
              <a:rPr lang="es-ES" dirty="0" smtClean="0"/>
              <a:t>roceso </a:t>
            </a:r>
            <a:r>
              <a:rPr lang="es-ES" dirty="0"/>
              <a:t>orientado a la acción.</a:t>
            </a:r>
            <a:endParaRPr lang="es-CO" dirty="0"/>
          </a:p>
          <a:p>
            <a:pPr lvl="0" algn="just"/>
            <a:r>
              <a:rPr lang="es-ES" dirty="0"/>
              <a:t>Desarrollar la creatividad en las personas, las motiva a ser más flexibles, a adaptarse a situaciones nuevas, alto impacto en la organización.</a:t>
            </a:r>
            <a:endParaRPr lang="es-CO" dirty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48" y="1378040"/>
            <a:ext cx="2322826" cy="1545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98" y="3218309"/>
            <a:ext cx="3267075" cy="1400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061" y="4879954"/>
            <a:ext cx="2628900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2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778" y="259535"/>
            <a:ext cx="9404723" cy="925321"/>
          </a:xfrm>
        </p:spPr>
        <p:txBody>
          <a:bodyPr/>
          <a:lstStyle/>
          <a:p>
            <a:pPr algn="ctr"/>
            <a:r>
              <a:rPr lang="es-CO" sz="4000" dirty="0" err="1" smtClean="0"/>
              <a:t>Coaching</a:t>
            </a:r>
            <a:r>
              <a:rPr lang="es-CO" sz="4000" dirty="0" smtClean="0"/>
              <a:t> de Equipos</a:t>
            </a:r>
            <a:endParaRPr lang="es-CO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576410"/>
              </p:ext>
            </p:extLst>
          </p:nvPr>
        </p:nvGraphicFramePr>
        <p:xfrm>
          <a:off x="646111" y="1378039"/>
          <a:ext cx="10687297" cy="510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400" dirty="0" err="1"/>
              <a:t>Coaching</a:t>
            </a:r>
            <a:r>
              <a:rPr lang="es-CO" sz="4400" dirty="0"/>
              <a:t> de Equipos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1571224"/>
            <a:ext cx="9865779" cy="4477506"/>
          </a:xfrm>
        </p:spPr>
        <p:txBody>
          <a:bodyPr>
            <a:noAutofit/>
          </a:bodyPr>
          <a:lstStyle/>
          <a:p>
            <a:pPr lvl="0" algn="just"/>
            <a:r>
              <a:rPr lang="es-ES" sz="2400" b="1" dirty="0"/>
              <a:t>Clima Laboral: </a:t>
            </a:r>
            <a:r>
              <a:rPr lang="es-ES" sz="2400" dirty="0"/>
              <a:t>Equipo cuya dinámica en sus relaciones,  se basa en aspectos positivos, genera más bienestar y moral.</a:t>
            </a:r>
            <a:endParaRPr lang="es-CO" sz="2400" dirty="0"/>
          </a:p>
          <a:p>
            <a:pPr lvl="0" algn="just"/>
            <a:r>
              <a:rPr lang="es-ES" sz="2400" b="1" dirty="0"/>
              <a:t>Volumen de Ventas: </a:t>
            </a:r>
            <a:r>
              <a:rPr lang="es-ES" sz="2400" dirty="0"/>
              <a:t>crecimientos en metas comerciales de alto impacto en la organización </a:t>
            </a:r>
            <a:endParaRPr lang="es-CO" sz="2400" dirty="0"/>
          </a:p>
          <a:p>
            <a:pPr lvl="0" algn="just"/>
            <a:r>
              <a:rPr lang="es-ES" sz="2400" b="1" dirty="0"/>
              <a:t>Participación en mercados: </a:t>
            </a:r>
            <a:r>
              <a:rPr lang="es-ES" sz="2400" dirty="0"/>
              <a:t>focalización en el cliente, identificación de necesidades y oportunidades, solución de conflictos, desarrollo de programas y alternativas, empoderamiento y liderazgo, aumento en la rentabilidad, soporte y apoyo para otros, </a:t>
            </a:r>
            <a:endParaRPr lang="es-CO" sz="2400" dirty="0"/>
          </a:p>
          <a:p>
            <a:pPr lvl="0" algn="just"/>
            <a:r>
              <a:rPr lang="es-ES" sz="2400" b="1" dirty="0"/>
              <a:t>Comunicación: </a:t>
            </a:r>
            <a:r>
              <a:rPr lang="es-ES" sz="2400" dirty="0"/>
              <a:t>Alineación de los objetivos, calidad y garantías otorgables, acompañamiento comercial.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7854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930" y="246656"/>
            <a:ext cx="9404723" cy="848048"/>
          </a:xfrm>
        </p:spPr>
        <p:txBody>
          <a:bodyPr/>
          <a:lstStyle/>
          <a:p>
            <a:pPr algn="ctr"/>
            <a:r>
              <a:rPr lang="es-CO" sz="4000" dirty="0" err="1" smtClean="0"/>
              <a:t>Coaching</a:t>
            </a:r>
            <a:r>
              <a:rPr lang="es-CO" sz="4000" dirty="0" smtClean="0"/>
              <a:t> Comercial</a:t>
            </a:r>
            <a:endParaRPr lang="es-CO" sz="40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807428"/>
              </p:ext>
            </p:extLst>
          </p:nvPr>
        </p:nvGraphicFramePr>
        <p:xfrm>
          <a:off x="91236" y="965914"/>
          <a:ext cx="6811840" cy="561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537139" y="3425781"/>
            <a:ext cx="193183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CLIENTE</a:t>
            </a:r>
            <a:endParaRPr lang="es-CO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4" y="2284494"/>
            <a:ext cx="4222410" cy="30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9259"/>
          </a:xfrm>
        </p:spPr>
        <p:txBody>
          <a:bodyPr/>
          <a:lstStyle/>
          <a:p>
            <a:r>
              <a:rPr lang="es-CO" dirty="0" smtClean="0"/>
              <a:t>Métricas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809456"/>
              </p:ext>
            </p:extLst>
          </p:nvPr>
        </p:nvGraphicFramePr>
        <p:xfrm>
          <a:off x="646110" y="1318543"/>
          <a:ext cx="10713055" cy="3614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559541" y="4380440"/>
            <a:ext cx="2428974" cy="1445626"/>
            <a:chOff x="5522611" y="1084219"/>
            <a:chExt cx="2428974" cy="144562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" name="Rectángulo redondeado 5"/>
            <p:cNvSpPr/>
            <p:nvPr/>
          </p:nvSpPr>
          <p:spPr>
            <a:xfrm>
              <a:off x="5522611" y="1084219"/>
              <a:ext cx="2428974" cy="144562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378603"/>
                <a:satOff val="-33755"/>
                <a:lumOff val="915"/>
                <a:alphaOff val="0"/>
              </a:schemeClr>
            </a:fillRef>
            <a:effectRef idx="0">
              <a:schemeClr val="accent3">
                <a:hueOff val="4378603"/>
                <a:satOff val="-33755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5593181" y="1154789"/>
              <a:ext cx="2287834" cy="13044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kern="1200" dirty="0" smtClean="0"/>
                <a:t>Mantenimiento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dirty="0" smtClean="0"/>
                <a:t>Comunicaciones</a:t>
              </a:r>
              <a:endParaRPr lang="es-CO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45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-296214"/>
            <a:ext cx="9404723" cy="1400530"/>
          </a:xfrm>
        </p:spPr>
        <p:txBody>
          <a:bodyPr/>
          <a:lstStyle/>
          <a:p>
            <a:pPr algn="ctr"/>
            <a:r>
              <a:rPr lang="es-CO" dirty="0"/>
              <a:t/>
            </a:r>
            <a:br>
              <a:rPr lang="es-CO" dirty="0"/>
            </a:br>
            <a:r>
              <a:rPr lang="es-ES" sz="4000" b="1" dirty="0"/>
              <a:t>Bibliografía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1034641" y="1551109"/>
            <a:ext cx="90152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Amador, Pedro (2014). Conversaciones de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Coaching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. Para mejorar en nuestra vida.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Creative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Commons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.</a:t>
            </a:r>
            <a:endParaRPr lang="es-CO" sz="1400" dirty="0"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Cardon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Alain, </a:t>
            </a:r>
            <a:r>
              <a:rPr lang="es-CO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2003 </a:t>
            </a:r>
            <a:r>
              <a:rPr lang="es-ES" sz="1600" dirty="0" err="1" smtClean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Coaching</a:t>
            </a:r>
            <a:r>
              <a:rPr lang="es-ES" sz="1600" dirty="0" smtClean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de equipos, Planeta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D´agostini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Barcelona, 2005. </a:t>
            </a:r>
            <a:r>
              <a:rPr lang="es-CO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(original, </a:t>
            </a:r>
            <a:r>
              <a:rPr lang="es-CO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editions</a:t>
            </a:r>
            <a:r>
              <a:rPr lang="es-CO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</a:t>
            </a:r>
            <a:r>
              <a:rPr lang="es-CO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D´organization</a:t>
            </a:r>
            <a:r>
              <a:rPr lang="es-CO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</a:t>
            </a:r>
            <a:r>
              <a:rPr lang="es-CO" sz="1600" dirty="0" smtClean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Paris.</a:t>
            </a:r>
            <a:endParaRPr lang="es-CO" sz="1400" dirty="0"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Catalao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J.A.,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Penim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A.T, Herramientas de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Coaching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Lidel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Lisboa, 2009</a:t>
            </a:r>
            <a:endParaRPr lang="es-CO" sz="1400" dirty="0"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Competencias claves del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Coaching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(2000). ICF. International Coach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Federation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. </a:t>
            </a:r>
            <a:r>
              <a:rPr lang="es-ES" sz="1600" u="sng" dirty="0">
                <a:solidFill>
                  <a:srgbClr val="005DBA"/>
                </a:solidFill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  <a:hlinkClick r:id="rId2"/>
              </a:rPr>
              <a:t>www.Coachfederation.org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. Argentina.</a:t>
            </a:r>
            <a:endParaRPr lang="es-CO" sz="1400" dirty="0"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Dilts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, R.B (1998) Creación de Modelos con PNL: Un método para adquirir las habilidades que definen a la persona con éxito. Ediciones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Urano.Barcelona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.</a:t>
            </a:r>
            <a:endParaRPr lang="es-CO" sz="1400" dirty="0"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Material de Clase (90 Horas –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Coaching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Gerencial) </a:t>
            </a:r>
            <a:r>
              <a:rPr lang="es-ES" sz="1600" u="sng" dirty="0">
                <a:solidFill>
                  <a:srgbClr val="005DBA"/>
                </a:solidFill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  <a:hlinkClick r:id="rId3"/>
              </a:rPr>
              <a:t>www.VirtualSabana.edu.co</a:t>
            </a:r>
            <a:endParaRPr lang="es-CO" sz="1400" dirty="0"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Parra, Ares, Antonio (2012)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Coaching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. Texto en </a:t>
            </a:r>
            <a:r>
              <a:rPr lang="es-ES" sz="1600" dirty="0" err="1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Pdf</a:t>
            </a:r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consultado vía Web el día 20 de Julio de 2015.</a:t>
            </a:r>
            <a:endParaRPr lang="es-CO" sz="1400" dirty="0">
              <a:effectLst/>
              <a:latin typeface="Corbel" panose="020B0503020204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000" b="1" dirty="0" smtClean="0"/>
              <a:t>SITUACIÓN</a:t>
            </a:r>
            <a:endParaRPr lang="es-CO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8388" y="1321336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Banco de Occidente se encuentra </a:t>
            </a:r>
            <a:r>
              <a:rPr lang="es-ES" dirty="0" smtClean="0"/>
              <a:t>desde el 2014 en </a:t>
            </a:r>
            <a:r>
              <a:rPr lang="es-ES" dirty="0"/>
              <a:t>un proceso de </a:t>
            </a:r>
            <a:r>
              <a:rPr lang="es-ES" dirty="0" smtClean="0"/>
              <a:t>cambio en la </a:t>
            </a:r>
            <a:r>
              <a:rPr lang="es-ES" dirty="0"/>
              <a:t>estrategia corporativa. Para esto, se ha </a:t>
            </a:r>
            <a:r>
              <a:rPr lang="es-ES" dirty="0" smtClean="0"/>
              <a:t>contratado </a:t>
            </a:r>
            <a:r>
              <a:rPr lang="es-ES" dirty="0"/>
              <a:t>a una firma que los asesore para construcción de los pilares en Estrategia, Métrica, Capacidades y Gente. La Mega para la organización </a:t>
            </a:r>
            <a:r>
              <a:rPr lang="es-ES" dirty="0" smtClean="0"/>
              <a:t>es: </a:t>
            </a:r>
            <a:r>
              <a:rPr lang="es-ES" dirty="0"/>
              <a:t>al 2024 tener el 15% de utilidades del sistema financiero y ser el tercer banco en participación de activos. Actualmente, se encuentran en la variable </a:t>
            </a:r>
            <a:r>
              <a:rPr lang="es-ES" i="1" dirty="0"/>
              <a:t>Gente </a:t>
            </a:r>
            <a:r>
              <a:rPr lang="es-ES" dirty="0"/>
              <a:t>y para esto se requiere una intervención en </a:t>
            </a:r>
            <a:r>
              <a:rPr lang="es-ES" dirty="0" err="1"/>
              <a:t>Coaching</a:t>
            </a:r>
            <a:r>
              <a:rPr lang="es-ES" dirty="0"/>
              <a:t> Gerencial, como primera fase se determina abordar los Segmentos </a:t>
            </a:r>
            <a:r>
              <a:rPr lang="es-ES" dirty="0" err="1"/>
              <a:t>Core</a:t>
            </a:r>
            <a:r>
              <a:rPr lang="es-ES" dirty="0"/>
              <a:t> del negocio e involucrarlos en el proceso de cambio.</a:t>
            </a:r>
            <a:endParaRPr lang="es-CO" dirty="0"/>
          </a:p>
          <a:p>
            <a:endParaRPr lang="es-CO" dirty="0"/>
          </a:p>
        </p:txBody>
      </p:sp>
      <p:sp>
        <p:nvSpPr>
          <p:cNvPr id="5" name="Pentágono regular 4"/>
          <p:cNvSpPr/>
          <p:nvPr/>
        </p:nvSpPr>
        <p:spPr>
          <a:xfrm>
            <a:off x="4908238" y="4769563"/>
            <a:ext cx="1880316" cy="1918953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62495" y="4340422"/>
            <a:ext cx="132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Estrategia</a:t>
            </a:r>
            <a:endParaRPr lang="es-CO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793499" y="5209039"/>
            <a:ext cx="132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Metodología</a:t>
            </a:r>
            <a:endParaRPr lang="es-CO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513384" y="6385434"/>
            <a:ext cx="132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Métrica</a:t>
            </a:r>
            <a:endParaRPr lang="es-CO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804015" y="6385435"/>
            <a:ext cx="145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Capacidades</a:t>
            </a:r>
            <a:endParaRPr lang="es-CO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804015" y="5209040"/>
            <a:ext cx="145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/>
              <a:t>GENTE</a:t>
            </a:r>
            <a:endParaRPr lang="es-CO" sz="1400" b="1" i="1" dirty="0"/>
          </a:p>
        </p:txBody>
      </p:sp>
    </p:spTree>
    <p:extLst>
      <p:ext uri="{BB962C8B-B14F-4D97-AF65-F5344CB8AC3E}">
        <p14:creationId xmlns:p14="http://schemas.microsoft.com/office/powerpoint/2010/main" val="16316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7" y="581088"/>
            <a:ext cx="2640143" cy="685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8170" y="197989"/>
            <a:ext cx="9404723" cy="1400530"/>
          </a:xfrm>
        </p:spPr>
        <p:txBody>
          <a:bodyPr/>
          <a:lstStyle/>
          <a:p>
            <a:pPr algn="ctr"/>
            <a:r>
              <a:rPr lang="es-CO" sz="4000" b="1" dirty="0" smtClean="0"/>
              <a:t>Segmentos CORE del Negocio </a:t>
            </a:r>
            <a:endParaRPr lang="es-CO" sz="4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7" y="1215419"/>
            <a:ext cx="11620157" cy="53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384" y="169382"/>
            <a:ext cx="9404723" cy="1400530"/>
          </a:xfrm>
        </p:spPr>
        <p:txBody>
          <a:bodyPr/>
          <a:lstStyle/>
          <a:p>
            <a:r>
              <a:rPr lang="es-ES" sz="4000" b="1" dirty="0"/>
              <a:t>Competencias Básicas del Coach</a:t>
            </a:r>
            <a:r>
              <a:rPr lang="es-CO" sz="4000" b="1" dirty="0"/>
              <a:t/>
            </a:r>
            <a:br>
              <a:rPr lang="es-CO" sz="4000" b="1" dirty="0"/>
            </a:br>
            <a:endParaRPr lang="es-CO" sz="40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3241062"/>
              </p:ext>
            </p:extLst>
          </p:nvPr>
        </p:nvGraphicFramePr>
        <p:xfrm>
          <a:off x="875200" y="869647"/>
          <a:ext cx="9453656" cy="5827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9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508" y="156504"/>
            <a:ext cx="9404723" cy="1400530"/>
          </a:xfrm>
        </p:spPr>
        <p:txBody>
          <a:bodyPr/>
          <a:lstStyle/>
          <a:p>
            <a:pPr algn="ctr"/>
            <a:r>
              <a:rPr lang="es-ES" sz="4000" b="1" i="1" dirty="0" err="1"/>
              <a:t>Coaching</a:t>
            </a:r>
            <a:r>
              <a:rPr lang="es-ES" sz="4000" b="1" i="1" dirty="0"/>
              <a:t> Organizacional</a:t>
            </a:r>
            <a:r>
              <a:rPr lang="es-CO" sz="4000" b="1" dirty="0"/>
              <a:t/>
            </a:r>
            <a:br>
              <a:rPr lang="es-CO" sz="4000" b="1" dirty="0"/>
            </a:br>
            <a:endParaRPr lang="es-CO" sz="40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0104916"/>
              </p:ext>
            </p:extLst>
          </p:nvPr>
        </p:nvGraphicFramePr>
        <p:xfrm>
          <a:off x="113046" y="502276"/>
          <a:ext cx="11143089" cy="604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0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658" y="0"/>
            <a:ext cx="9404723" cy="1400530"/>
          </a:xfrm>
        </p:spPr>
        <p:txBody>
          <a:bodyPr/>
          <a:lstStyle/>
          <a:p>
            <a:pPr algn="ctr"/>
            <a:r>
              <a:rPr lang="es-ES" sz="2800" b="1" i="1" dirty="0"/>
              <a:t>El poder de la conversación / Preguntas Inteligentes y poderosas</a:t>
            </a:r>
            <a:r>
              <a:rPr lang="es-CO" sz="2800" b="1" dirty="0"/>
              <a:t/>
            </a:r>
            <a:br>
              <a:rPr lang="es-CO" sz="2800" b="1" dirty="0"/>
            </a:br>
            <a:endParaRPr lang="es-CO" sz="28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3775"/>
              </p:ext>
            </p:extLst>
          </p:nvPr>
        </p:nvGraphicFramePr>
        <p:xfrm>
          <a:off x="154544" y="824248"/>
          <a:ext cx="11925840" cy="677289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854560"/>
                <a:gridCol w="3116688"/>
                <a:gridCol w="6954592"/>
              </a:tblGrid>
              <a:tr h="349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Actor</a:t>
                      </a:r>
                      <a:endParaRPr lang="es-CO" sz="12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Responsabilidad</a:t>
                      </a:r>
                      <a:endParaRPr lang="es-CO" sz="12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Preguntas Poderosas</a:t>
                      </a:r>
                      <a:endParaRPr lang="es-CO" sz="12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3943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Presidente</a:t>
                      </a:r>
                      <a:endParaRPr lang="es-CO" sz="1100" dirty="0">
                        <a:solidFill>
                          <a:srgbClr val="616165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000" dirty="0" smtClean="0">
                          <a:effectLst/>
                        </a:rPr>
                        <a:t>En el</a:t>
                      </a:r>
                      <a:r>
                        <a:rPr lang="es-ES" sz="1000" baseline="0" dirty="0" smtClean="0">
                          <a:effectLst/>
                        </a:rPr>
                        <a:t> recae la responsabilidad con los accionistas, hacia el grupo Aval y para la comunidad. Toma de decisiones de alto impacto.</a:t>
                      </a:r>
                      <a:endParaRPr lang="es-CO" sz="1050" dirty="0">
                        <a:solidFill>
                          <a:srgbClr val="616165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000" i="0" dirty="0">
                          <a:effectLst/>
                        </a:rPr>
                        <a:t> </a:t>
                      </a:r>
                      <a:r>
                        <a:rPr lang="es-ES" sz="1000" b="1" i="0" dirty="0" smtClean="0">
                          <a:effectLst/>
                        </a:rPr>
                        <a:t>Objetivo</a:t>
                      </a:r>
                      <a:r>
                        <a:rPr lang="es-ES" sz="1000" i="0" dirty="0" smtClean="0">
                          <a:effectLst/>
                        </a:rPr>
                        <a:t>: Identificar los retos y tomar</a:t>
                      </a:r>
                      <a:r>
                        <a:rPr lang="es-ES" sz="1000" i="0" baseline="0" dirty="0" smtClean="0">
                          <a:effectLst/>
                        </a:rPr>
                        <a:t> decisiones asertivas con base en los resultados del proceso de </a:t>
                      </a:r>
                      <a:r>
                        <a:rPr lang="es-ES" sz="1000" i="0" baseline="0" dirty="0" err="1" smtClean="0">
                          <a:effectLst/>
                        </a:rPr>
                        <a:t>coaching</a:t>
                      </a:r>
                      <a:r>
                        <a:rPr lang="es-ES" sz="1000" i="0" baseline="0" dirty="0" smtClean="0">
                          <a:effectLst/>
                        </a:rPr>
                        <a:t> logrando seguridad y confianza para que sea todo un éxito el cambio de estrategia corporativa</a:t>
                      </a:r>
                    </a:p>
                    <a:p>
                      <a:endParaRPr lang="es-ES" sz="1000" i="0" dirty="0" smtClean="0">
                        <a:effectLst/>
                      </a:endParaRPr>
                    </a:p>
                    <a:p>
                      <a:r>
                        <a:rPr lang="es-E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Ejemplos:</a:t>
                      </a:r>
                    </a:p>
                    <a:p>
                      <a:r>
                        <a:rPr lang="es-CO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¿Cuáles son sus objetivos en la organización?</a:t>
                      </a:r>
                      <a:r>
                        <a:rPr lang="es-CO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metas se</a:t>
                      </a:r>
                      <a:r>
                        <a:rPr lang="es-CO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 planteado para cumplirlo, en qué plazo y que recursos</a:t>
                      </a:r>
                      <a:r>
                        <a:rPr lang="es-CO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requieren</a:t>
                      </a:r>
                      <a:r>
                        <a:rPr lang="es-CO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¨Porqué</a:t>
                      </a:r>
                      <a:r>
                        <a:rPr lang="es-CO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considera que este es el momento para iniciar este proceso? Qué medios utilizará para que sea exitoso el proceso?</a:t>
                      </a:r>
                      <a:endParaRPr lang="es-CO" sz="1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O" sz="1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000" i="0" dirty="0">
                        <a:solidFill>
                          <a:srgbClr val="616165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8420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Vicepresidentes</a:t>
                      </a:r>
                      <a:endParaRPr lang="es-CO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" sz="1100" dirty="0">
                          <a:effectLst/>
                        </a:rPr>
                        <a:t>Banca Empresas</a:t>
                      </a:r>
                      <a:endParaRPr lang="es-CO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" sz="1100" dirty="0">
                          <a:effectLst/>
                        </a:rPr>
                        <a:t>Banca Personas</a:t>
                      </a:r>
                      <a:endParaRPr lang="es-CO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" sz="1100" dirty="0">
                          <a:effectLst/>
                        </a:rPr>
                        <a:t>Banca Institucional- Gobierno</a:t>
                      </a:r>
                      <a:endParaRPr lang="es-CO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" sz="1100" dirty="0">
                          <a:effectLst/>
                        </a:rPr>
                        <a:t>Recursos Humanos</a:t>
                      </a:r>
                      <a:endParaRPr lang="es-CO" sz="1100" dirty="0">
                        <a:solidFill>
                          <a:srgbClr val="616165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r>
                        <a:rPr lang="es-ES" sz="1000" dirty="0" smtClean="0">
                          <a:effectLst/>
                        </a:rPr>
                        <a:t>Liderar  equipos comerciales comprometidos con los resultados inspirados en la MEGA propuesta para el 2024.</a:t>
                      </a:r>
                      <a:endParaRPr lang="es-CO" sz="900" dirty="0">
                        <a:solidFill>
                          <a:srgbClr val="616165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0" dirty="0" smtClean="0">
                          <a:effectLst/>
                        </a:rPr>
                        <a:t>Objetivo: </a:t>
                      </a:r>
                      <a:r>
                        <a:rPr lang="es-ES" sz="1000" i="0" dirty="0" smtClean="0">
                          <a:effectLst/>
                        </a:rPr>
                        <a:t>Asumir la responsabilidad del rol de líder en el acompañamiento de los equipos comerciales para la</a:t>
                      </a:r>
                      <a:r>
                        <a:rPr lang="es-ES" sz="1000" i="0" baseline="0" dirty="0" smtClean="0">
                          <a:effectLst/>
                        </a:rPr>
                        <a:t> consecución de las metas organizacionales.</a:t>
                      </a:r>
                      <a:endParaRPr lang="es-ES" sz="1000" i="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i="0" dirty="0" smtClean="0">
                          <a:effectLst/>
                        </a:rPr>
                        <a:t>Ejemplos: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le gustaría conseguir con su equipo?</a:t>
                      </a:r>
                      <a:r>
                        <a:rPr lang="es-CO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distintos escenarios se puedes encontrar</a:t>
                      </a:r>
                      <a:r>
                        <a:rPr lang="es-CO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ante la gestión de cambio</a:t>
                      </a:r>
                      <a:r>
                        <a:rPr lang="es-CO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es-CO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formas tiene de abordar este asunto, estilos de liderazgo identificados? ¿Qué pasos serán necesarios para conseguir su objetivo? Qué</a:t>
                      </a:r>
                      <a:r>
                        <a:rPr lang="es-CO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pasaría si el equipo está o no cumpliendo, cuales son las alternativas que tenemos ante el cambio de estrategia corporativa? Qué debe cambiar y mantener en usted para que su equipo lo perciba y permita el logro de objetivos?</a:t>
                      </a:r>
                      <a:endParaRPr lang="es-CO" sz="1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O" sz="1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000" i="0" dirty="0">
                        <a:solidFill>
                          <a:srgbClr val="616165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2598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Fuerza Comercial</a:t>
                      </a:r>
                      <a:endParaRPr lang="es-CO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" sz="1100" dirty="0">
                          <a:effectLst/>
                        </a:rPr>
                        <a:t>Gerentes de Zona</a:t>
                      </a:r>
                      <a:endParaRPr lang="es-CO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" sz="1100" dirty="0">
                          <a:effectLst/>
                        </a:rPr>
                        <a:t>Gerentes de Relación</a:t>
                      </a:r>
                      <a:endParaRPr lang="es-CO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" sz="1100" dirty="0">
                          <a:effectLst/>
                        </a:rPr>
                        <a:t>Gerentes de Cuenta</a:t>
                      </a:r>
                      <a:endParaRPr lang="es-CO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" sz="1100" dirty="0">
                          <a:effectLst/>
                        </a:rPr>
                        <a:t>Ejecutivos Comerciales</a:t>
                      </a:r>
                      <a:endParaRPr lang="es-CO" sz="1100" dirty="0">
                        <a:solidFill>
                          <a:srgbClr val="616165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r>
                        <a:rPr lang="es-ES" sz="1100" dirty="0" smtClean="0">
                          <a:effectLst/>
                        </a:rPr>
                        <a:t> </a:t>
                      </a:r>
                      <a:r>
                        <a:rPr lang="es-ES" sz="1050" dirty="0" smtClean="0">
                          <a:effectLst/>
                        </a:rPr>
                        <a:t>Encargados de fidelizar, mantener,</a:t>
                      </a:r>
                      <a:r>
                        <a:rPr lang="es-ES" sz="1050" baseline="0" dirty="0" smtClean="0">
                          <a:effectLst/>
                        </a:rPr>
                        <a:t> colocar, captar y satisfacer las necesidades del cliente con un excelente servicio y orientados a los resultados trazados como MEGA organizacional.</a:t>
                      </a:r>
                      <a:endParaRPr lang="es-CO" sz="1000" dirty="0">
                        <a:solidFill>
                          <a:srgbClr val="616165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i="0" dirty="0">
                          <a:effectLst/>
                        </a:rPr>
                        <a:t> </a:t>
                      </a:r>
                      <a:r>
                        <a:rPr lang="es-ES" sz="1000" b="1" i="0" dirty="0" smtClean="0">
                          <a:effectLst/>
                        </a:rPr>
                        <a:t>Objetivo: </a:t>
                      </a:r>
                      <a:r>
                        <a:rPr lang="es-ES" sz="1000" i="0" dirty="0" smtClean="0">
                          <a:effectLst/>
                        </a:rPr>
                        <a:t>Encontrar las herramientas necesarias para incrementar las ventas en productos</a:t>
                      </a:r>
                      <a:r>
                        <a:rPr lang="es-ES" sz="1000" i="0" baseline="0" dirty="0" smtClean="0">
                          <a:effectLst/>
                        </a:rPr>
                        <a:t> y servicios financieros, permitiendo la orientación al logro y sensibilización en el cambio.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i="0" baseline="0" dirty="0" smtClean="0">
                        <a:effectLst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Ejemplo: </a:t>
                      </a:r>
                      <a:r>
                        <a:rPr lang="es-CO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qué y cómo emplearía los recursos con los que actualmente cuenta</a:t>
                      </a:r>
                      <a:r>
                        <a:rPr lang="es-CO" sz="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gestionar el cumplimiento de las metas</a:t>
                      </a:r>
                      <a:r>
                        <a:rPr lang="es-CO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es-CO" sz="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¿De todas las opciones posibles que ahora mismo tiene sobre la mesa, cuáles cree que son las más interesantes para usted?</a:t>
                      </a:r>
                      <a:r>
                        <a:rPr lang="es-CO" sz="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¿En qué medida está comprometido con el</a:t>
                      </a:r>
                      <a:r>
                        <a:rPr lang="es-CO" sz="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cambio organizacional</a:t>
                      </a:r>
                      <a:r>
                        <a:rPr lang="es-CO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Desde su labor cual será el aporte más significativo</a:t>
                      </a:r>
                      <a:r>
                        <a:rPr lang="es-CO" sz="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el proceso de cambio ?</a:t>
                      </a:r>
                      <a:r>
                        <a:rPr lang="es-CO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acciones le permiten  conseguir su objetivo? En qué plazos ha considerado hacerlo,</a:t>
                      </a:r>
                      <a:r>
                        <a:rPr lang="es-CO" sz="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cual es su plan de acción? Cómo le aporta sus funciones a los objetivos de la organización? </a:t>
                      </a:r>
                      <a:r>
                        <a:rPr lang="es-CO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¿Con qué herramientas cuenta para alcanzar su meta y la</a:t>
                      </a:r>
                      <a:r>
                        <a:rPr lang="es-CO" sz="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Banco </a:t>
                      </a:r>
                      <a:r>
                        <a:rPr lang="es-CO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este momento? ? Que</a:t>
                      </a:r>
                      <a:r>
                        <a:rPr lang="es-CO" sz="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 lo primero que se le pasa por la cabeza cuando piensa en cambio? </a:t>
                      </a:r>
                      <a:endParaRPr lang="es-CO" sz="9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000" i="0" dirty="0">
                        <a:solidFill>
                          <a:srgbClr val="616165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0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208019"/>
            <a:ext cx="9404723" cy="1400530"/>
          </a:xfrm>
        </p:spPr>
        <p:txBody>
          <a:bodyPr/>
          <a:lstStyle/>
          <a:p>
            <a:pPr algn="ctr"/>
            <a:r>
              <a:rPr lang="es-ES" sz="4000" b="1" i="1" dirty="0"/>
              <a:t>Modelos Mentales Creencias y Paradigmas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5872766" y="2202431"/>
            <a:ext cx="31553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CO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Incertidumbre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Diversidad Generacional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Cambio: despidos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Ansiedad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Negativismo</a:t>
            </a:r>
            <a:endParaRPr lang="es-CO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18273852"/>
              </p:ext>
            </p:extLst>
          </p:nvPr>
        </p:nvGraphicFramePr>
        <p:xfrm>
          <a:off x="978794" y="2112135"/>
          <a:ext cx="5228823" cy="443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echa arriba 2"/>
          <p:cNvSpPr/>
          <p:nvPr/>
        </p:nvSpPr>
        <p:spPr>
          <a:xfrm>
            <a:off x="373486" y="2279561"/>
            <a:ext cx="1030310" cy="283335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Flecha abajo 3"/>
          <p:cNvSpPr/>
          <p:nvPr/>
        </p:nvSpPr>
        <p:spPr>
          <a:xfrm>
            <a:off x="8987345" y="2627293"/>
            <a:ext cx="1068947" cy="2743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053071" y="2112135"/>
            <a:ext cx="0" cy="40439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1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Transformación Cognitiva y Comunicativa</a:t>
            </a:r>
            <a:endParaRPr lang="es-CO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82024940"/>
              </p:ext>
            </p:extLst>
          </p:nvPr>
        </p:nvGraphicFramePr>
        <p:xfrm>
          <a:off x="901521" y="1853248"/>
          <a:ext cx="8834907" cy="454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9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025" y="414477"/>
            <a:ext cx="9404723" cy="951079"/>
          </a:xfrm>
        </p:spPr>
        <p:txBody>
          <a:bodyPr/>
          <a:lstStyle/>
          <a:p>
            <a:r>
              <a:rPr lang="es-CO" sz="4000" dirty="0" smtClean="0"/>
              <a:t>Creencias de Éxito</a:t>
            </a:r>
            <a:endParaRPr lang="es-CO" sz="4000" dirty="0"/>
          </a:p>
        </p:txBody>
      </p:sp>
      <p:sp>
        <p:nvSpPr>
          <p:cNvPr id="4" name="Rectángulo 3"/>
          <p:cNvSpPr/>
          <p:nvPr/>
        </p:nvSpPr>
        <p:spPr>
          <a:xfrm>
            <a:off x="356315" y="59040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El cambio genera innovación y transformación, significa nuevos conocimientos y aprendizajes.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096000" y="54483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Tengo el </a:t>
            </a:r>
            <a:r>
              <a:rPr lang="es-CO" dirty="0"/>
              <a:t>talento y </a:t>
            </a:r>
            <a:r>
              <a:rPr lang="es-CO" dirty="0" smtClean="0"/>
              <a:t>cumplo con </a:t>
            </a:r>
            <a:r>
              <a:rPr lang="es-CO" dirty="0"/>
              <a:t>el perfil para asumir el rol y </a:t>
            </a:r>
            <a:r>
              <a:rPr lang="es-CO" dirty="0" smtClean="0"/>
              <a:t>las </a:t>
            </a:r>
            <a:r>
              <a:rPr lang="es-CO" dirty="0"/>
              <a:t>funciones de acuerdo a los lineamientos de la organización.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292898" y="20048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Existen programas de capacitación para adquirir el conocimiento y profundizar, lo cual me dará seguridad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01025" y="24414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Contamos con respaldo del Grupo Financiero más sólido del país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01025" y="36867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La organización busca el bienestar y calidad de los funcionarios y sus familias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01025" y="45675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Venimos preparándonos para el cambio y somos capaces de asumirlo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91177" y="29102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No ha sido el primer cambio y los resultados de los anteriores han sido exitosos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188770" y="13575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M</a:t>
            </a:r>
            <a:r>
              <a:rPr lang="es-CO" dirty="0" smtClean="0"/>
              <a:t>i </a:t>
            </a:r>
            <a:r>
              <a:rPr lang="es-CO" dirty="0"/>
              <a:t>cargo es fundamental para el logro del cumplimiento de la meta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97089" y="631188"/>
            <a:ext cx="5581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Somos la mejor entidad financiera para trabajar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096000" y="34597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Me valoran por lo que soy, reconocen desde mi ser las fortalezas y oportunidades de mejora y transformo en función de eso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169498" y="4419457"/>
            <a:ext cx="450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Hago parte de la construcción de País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47410" y="52099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Aprovecho el espacio </a:t>
            </a:r>
            <a:r>
              <a:rPr lang="es-CO" dirty="0"/>
              <a:t>para gestionar el </a:t>
            </a:r>
            <a:r>
              <a:rPr lang="es-CO" dirty="0" smtClean="0"/>
              <a:t>conocimiento</a:t>
            </a:r>
            <a:endParaRPr lang="es-CO" dirty="0"/>
          </a:p>
        </p:txBody>
      </p:sp>
      <p:sp>
        <p:nvSpPr>
          <p:cNvPr id="17" name="Rectángulo 16"/>
          <p:cNvSpPr/>
          <p:nvPr/>
        </p:nvSpPr>
        <p:spPr>
          <a:xfrm>
            <a:off x="6096000" y="47781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Genero </a:t>
            </a:r>
            <a:r>
              <a:rPr lang="es-CO" dirty="0"/>
              <a:t>extra milla o valor agregado como factor </a:t>
            </a:r>
            <a:r>
              <a:rPr lang="es-CO" dirty="0" smtClean="0"/>
              <a:t>diferenciador</a:t>
            </a:r>
            <a:endParaRPr lang="es-CO" dirty="0"/>
          </a:p>
        </p:txBody>
      </p:sp>
      <p:sp>
        <p:nvSpPr>
          <p:cNvPr id="18" name="Rectángulo 17"/>
          <p:cNvSpPr/>
          <p:nvPr/>
        </p:nvSpPr>
        <p:spPr>
          <a:xfrm>
            <a:off x="301025" y="14130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No vendo… permito cumplir los sueños, no es un crédito… es una persona y la convicción de servir al otro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907195" y="2297165"/>
            <a:ext cx="67714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800" dirty="0" smtClean="0"/>
              <a:t>!HOY CREO!</a:t>
            </a:r>
            <a:endParaRPr lang="es-CO" sz="8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497131" y="6506306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Encuentro en los lideres COHERENCIA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08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1158</TotalTime>
  <Words>1290</Words>
  <Application>Microsoft Office PowerPoint</Application>
  <PresentationFormat>Panorámica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SimSun</vt:lpstr>
      <vt:lpstr>Arial</vt:lpstr>
      <vt:lpstr>Century Gothic</vt:lpstr>
      <vt:lpstr>Corbel</vt:lpstr>
      <vt:lpstr>Symbol</vt:lpstr>
      <vt:lpstr>Tahoma</vt:lpstr>
      <vt:lpstr>Wingdings</vt:lpstr>
      <vt:lpstr>Wingdings 3</vt:lpstr>
      <vt:lpstr>Ion</vt:lpstr>
      <vt:lpstr>Programa de Coaching Gerencial aplicado al Banco de Occidente</vt:lpstr>
      <vt:lpstr>SITUACIÓN</vt:lpstr>
      <vt:lpstr>Segmentos CORE del Negocio </vt:lpstr>
      <vt:lpstr>Competencias Básicas del Coach </vt:lpstr>
      <vt:lpstr>Coaching Organizacional </vt:lpstr>
      <vt:lpstr>El poder de la conversación / Preguntas Inteligentes y poderosas </vt:lpstr>
      <vt:lpstr>Modelos Mentales Creencias y Paradigmas </vt:lpstr>
      <vt:lpstr>Transformación Cognitiva y Comunicativa</vt:lpstr>
      <vt:lpstr>Creencias de Éxito</vt:lpstr>
      <vt:lpstr>HOLOGRAFIAS</vt:lpstr>
      <vt:lpstr>Holografías Banco de Occidente</vt:lpstr>
      <vt:lpstr>Gerentes a Coaches</vt:lpstr>
      <vt:lpstr>Coaching de Equipos</vt:lpstr>
      <vt:lpstr>Coaching de Equipos</vt:lpstr>
      <vt:lpstr>Coaching Comercial</vt:lpstr>
      <vt:lpstr>Métricas</vt:lpstr>
      <vt:lpstr> Bibliografía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</dc:creator>
  <cp:lastModifiedBy>Jenny</cp:lastModifiedBy>
  <cp:revision>74</cp:revision>
  <dcterms:created xsi:type="dcterms:W3CDTF">2015-07-24T03:22:37Z</dcterms:created>
  <dcterms:modified xsi:type="dcterms:W3CDTF">2015-07-29T01:39:43Z</dcterms:modified>
</cp:coreProperties>
</file>