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69" r:id="rId3"/>
    <p:sldId id="257" r:id="rId4"/>
    <p:sldId id="280" r:id="rId5"/>
    <p:sldId id="273" r:id="rId6"/>
    <p:sldId id="261" r:id="rId7"/>
    <p:sldId id="259" r:id="rId8"/>
    <p:sldId id="267" r:id="rId9"/>
    <p:sldId id="268" r:id="rId10"/>
    <p:sldId id="262" r:id="rId11"/>
    <p:sldId id="270" r:id="rId12"/>
    <p:sldId id="276" r:id="rId13"/>
    <p:sldId id="277" r:id="rId14"/>
    <p:sldId id="263" r:id="rId15"/>
    <p:sldId id="278" r:id="rId16"/>
    <p:sldId id="264" r:id="rId17"/>
    <p:sldId id="265" r:id="rId18"/>
    <p:sldId id="266" r:id="rId19"/>
    <p:sldId id="279" r:id="rId20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77" autoAdjust="0"/>
    <p:restoredTop sz="92988" autoAdjust="0"/>
  </p:normalViewPr>
  <p:slideViewPr>
    <p:cSldViewPr>
      <p:cViewPr varScale="1">
        <p:scale>
          <a:sx n="69" d="100"/>
          <a:sy n="69" d="100"/>
        </p:scale>
        <p:origin x="143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Relationship Id="rId4" Type="http://schemas.openxmlformats.org/officeDocument/2006/relationships/image" Target="../media/image15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Relationship Id="rId4" Type="http://schemas.openxmlformats.org/officeDocument/2006/relationships/image" Target="../media/image1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EC9891-DA23-4F59-9943-D36A17CD45BC}" type="doc">
      <dgm:prSet loTypeId="urn:microsoft.com/office/officeart/2005/8/layout/hList7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CO"/>
        </a:p>
      </dgm:t>
    </dgm:pt>
    <dgm:pt modelId="{EF490824-143A-4A79-A679-5F2F17BD9C66}">
      <dgm:prSet phldrT="[Texto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1800" dirty="0" smtClean="0">
              <a:solidFill>
                <a:schemeClr val="tx1"/>
              </a:solidFill>
            </a:rPr>
            <a:t>“El arte como mediador – interés en el aprendizaje”</a:t>
          </a:r>
        </a:p>
        <a:p>
          <a:pPr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000" dirty="0">
            <a:solidFill>
              <a:schemeClr val="tx1"/>
            </a:solidFill>
          </a:endParaRPr>
        </a:p>
      </dgm:t>
    </dgm:pt>
    <dgm:pt modelId="{419F37C5-7015-4C82-B4DE-4D8B85A67808}" type="parTrans" cxnId="{F5EE07F6-0567-4757-88A2-52BCB5F095FD}">
      <dgm:prSet/>
      <dgm:spPr/>
      <dgm:t>
        <a:bodyPr/>
        <a:lstStyle/>
        <a:p>
          <a:endParaRPr lang="es-CO"/>
        </a:p>
      </dgm:t>
    </dgm:pt>
    <dgm:pt modelId="{BA7F0AAA-BE46-4476-A076-FC076D8CC2A6}" type="sibTrans" cxnId="{F5EE07F6-0567-4757-88A2-52BCB5F095FD}">
      <dgm:prSet/>
      <dgm:spPr/>
      <dgm:t>
        <a:bodyPr/>
        <a:lstStyle/>
        <a:p>
          <a:endParaRPr lang="es-CO"/>
        </a:p>
      </dgm:t>
    </dgm:pt>
    <dgm:pt modelId="{867FBEF8-A4EE-4878-A4CC-69F3044044E4}">
      <dgm:prSet phldrT="[Texto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1600" dirty="0" smtClean="0">
              <a:solidFill>
                <a:schemeClr val="tx1"/>
              </a:solidFill>
            </a:rPr>
            <a:t>Responde a la necesidad de niños y padres</a:t>
          </a:r>
          <a:endParaRPr lang="es-CO" sz="1600" dirty="0"/>
        </a:p>
      </dgm:t>
    </dgm:pt>
    <dgm:pt modelId="{6E47BE89-2CD6-4950-9F12-C4869C7C3ED6}" type="parTrans" cxnId="{A395BF1D-3101-4AA8-B553-CDE02A0B3C16}">
      <dgm:prSet/>
      <dgm:spPr/>
      <dgm:t>
        <a:bodyPr/>
        <a:lstStyle/>
        <a:p>
          <a:endParaRPr lang="es-CO"/>
        </a:p>
      </dgm:t>
    </dgm:pt>
    <dgm:pt modelId="{7CE96533-17BB-4F37-A50B-A4EC580C115F}" type="sibTrans" cxnId="{A395BF1D-3101-4AA8-B553-CDE02A0B3C16}">
      <dgm:prSet/>
      <dgm:spPr/>
      <dgm:t>
        <a:bodyPr/>
        <a:lstStyle/>
        <a:p>
          <a:endParaRPr lang="es-CO"/>
        </a:p>
      </dgm:t>
    </dgm:pt>
    <dgm:pt modelId="{7164236A-8DE0-4DB1-A122-80EC852AB4FE}">
      <dgm:prSet phldrT="[Texto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dirty="0" smtClean="0">
              <a:solidFill>
                <a:schemeClr val="tx1"/>
              </a:solidFill>
            </a:rPr>
            <a:t>Beneficia a la comunidad investigativa Educativa</a:t>
          </a:r>
          <a:endParaRPr lang="es-CO" dirty="0" smtClean="0">
            <a:solidFill>
              <a:schemeClr val="tx1"/>
            </a:solidFill>
          </a:endParaRPr>
        </a:p>
        <a:p>
          <a:pPr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dirty="0">
            <a:solidFill>
              <a:schemeClr val="tx1"/>
            </a:solidFill>
          </a:endParaRPr>
        </a:p>
      </dgm:t>
    </dgm:pt>
    <dgm:pt modelId="{A2D871CF-2F1B-407B-B3BF-E8D9743858D8}" type="parTrans" cxnId="{C9142CF9-75F5-47DD-901E-72732792C7D7}">
      <dgm:prSet/>
      <dgm:spPr/>
      <dgm:t>
        <a:bodyPr/>
        <a:lstStyle/>
        <a:p>
          <a:endParaRPr lang="es-CO"/>
        </a:p>
      </dgm:t>
    </dgm:pt>
    <dgm:pt modelId="{6F2670D3-549C-4666-A43D-CCBAF776ADF7}" type="sibTrans" cxnId="{C9142CF9-75F5-47DD-901E-72732792C7D7}">
      <dgm:prSet/>
      <dgm:spPr/>
      <dgm:t>
        <a:bodyPr/>
        <a:lstStyle/>
        <a:p>
          <a:endParaRPr lang="es-CO"/>
        </a:p>
      </dgm:t>
    </dgm:pt>
    <dgm:pt modelId="{E9511D78-86E9-4D64-A665-97CA8C132153}" type="pres">
      <dgm:prSet presAssocID="{44EC9891-DA23-4F59-9943-D36A17CD45B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087AAC4B-85B8-402C-89D3-9D6DA9116797}" type="pres">
      <dgm:prSet presAssocID="{44EC9891-DA23-4F59-9943-D36A17CD45BC}" presName="fgShape" presStyleLbl="fgShp" presStyleIdx="0" presStyleCnt="1"/>
      <dgm:spPr/>
    </dgm:pt>
    <dgm:pt modelId="{C656CEFD-8C28-4593-AC21-E7A647276F66}" type="pres">
      <dgm:prSet presAssocID="{44EC9891-DA23-4F59-9943-D36A17CD45BC}" presName="linComp" presStyleCnt="0"/>
      <dgm:spPr/>
    </dgm:pt>
    <dgm:pt modelId="{7F1F008D-D3B7-451C-BDAD-B4F30EE24877}" type="pres">
      <dgm:prSet presAssocID="{EF490824-143A-4A79-A679-5F2F17BD9C66}" presName="compNode" presStyleCnt="0"/>
      <dgm:spPr/>
    </dgm:pt>
    <dgm:pt modelId="{B59E1D94-C34A-4952-80E2-F2981FF23B3D}" type="pres">
      <dgm:prSet presAssocID="{EF490824-143A-4A79-A679-5F2F17BD9C66}" presName="bkgdShape" presStyleLbl="node1" presStyleIdx="0" presStyleCnt="3"/>
      <dgm:spPr/>
      <dgm:t>
        <a:bodyPr/>
        <a:lstStyle/>
        <a:p>
          <a:endParaRPr lang="es-CO"/>
        </a:p>
      </dgm:t>
    </dgm:pt>
    <dgm:pt modelId="{4DCA1AA9-70BA-4571-B35C-2D9C431DC721}" type="pres">
      <dgm:prSet presAssocID="{EF490824-143A-4A79-A679-5F2F17BD9C66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1D33F140-0271-4543-B8AE-B05D825E4377}" type="pres">
      <dgm:prSet presAssocID="{EF490824-143A-4A79-A679-5F2F17BD9C66}" presName="invisiNode" presStyleLbl="node1" presStyleIdx="0" presStyleCnt="3"/>
      <dgm:spPr/>
    </dgm:pt>
    <dgm:pt modelId="{AE5FE86C-E3FC-4CBD-B787-0BD76BB7AA6D}" type="pres">
      <dgm:prSet presAssocID="{EF490824-143A-4A79-A679-5F2F17BD9C66}" presName="imagNode" presStyleLbl="fgImgPlace1" presStyleIdx="0" presStyleCnt="3" custScaleX="121707" custLinFactNeighborX="966" custLinFactNeighborY="16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33E7460C-C168-4290-8CE4-E2843EC76586}" type="pres">
      <dgm:prSet presAssocID="{BA7F0AAA-BE46-4476-A076-FC076D8CC2A6}" presName="sibTrans" presStyleLbl="sibTrans2D1" presStyleIdx="0" presStyleCnt="0"/>
      <dgm:spPr/>
      <dgm:t>
        <a:bodyPr/>
        <a:lstStyle/>
        <a:p>
          <a:endParaRPr lang="es-CO"/>
        </a:p>
      </dgm:t>
    </dgm:pt>
    <dgm:pt modelId="{84BEF578-CCC2-42E3-8575-FB2F3FE4B5E8}" type="pres">
      <dgm:prSet presAssocID="{867FBEF8-A4EE-4878-A4CC-69F3044044E4}" presName="compNode" presStyleCnt="0"/>
      <dgm:spPr/>
    </dgm:pt>
    <dgm:pt modelId="{A8331289-8258-4A1C-ACC6-3ED013E7BF61}" type="pres">
      <dgm:prSet presAssocID="{867FBEF8-A4EE-4878-A4CC-69F3044044E4}" presName="bkgdShape" presStyleLbl="node1" presStyleIdx="1" presStyleCnt="3"/>
      <dgm:spPr/>
      <dgm:t>
        <a:bodyPr/>
        <a:lstStyle/>
        <a:p>
          <a:endParaRPr lang="es-CO"/>
        </a:p>
      </dgm:t>
    </dgm:pt>
    <dgm:pt modelId="{835F8A5C-9544-465B-9D92-91DBFA3CCA36}" type="pres">
      <dgm:prSet presAssocID="{867FBEF8-A4EE-4878-A4CC-69F3044044E4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370A118C-9F77-4438-99AE-7079D545F3D2}" type="pres">
      <dgm:prSet presAssocID="{867FBEF8-A4EE-4878-A4CC-69F3044044E4}" presName="invisiNode" presStyleLbl="node1" presStyleIdx="1" presStyleCnt="3"/>
      <dgm:spPr/>
    </dgm:pt>
    <dgm:pt modelId="{0E779B6C-BCC9-42ED-8225-ED792D88C011}" type="pres">
      <dgm:prSet presAssocID="{867FBEF8-A4EE-4878-A4CC-69F3044044E4}" presName="imagNode" presStyleLbl="fgImgPlace1" presStyleIdx="1" presStyleCnt="3" custScaleX="116133" custScaleY="100919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14FED254-AF81-43D4-A41A-ED69069275C8}" type="pres">
      <dgm:prSet presAssocID="{7CE96533-17BB-4F37-A50B-A4EC580C115F}" presName="sibTrans" presStyleLbl="sibTrans2D1" presStyleIdx="0" presStyleCnt="0"/>
      <dgm:spPr/>
      <dgm:t>
        <a:bodyPr/>
        <a:lstStyle/>
        <a:p>
          <a:endParaRPr lang="es-CO"/>
        </a:p>
      </dgm:t>
    </dgm:pt>
    <dgm:pt modelId="{D3534D25-FDD8-44B9-9A05-37F0A9C3B3A0}" type="pres">
      <dgm:prSet presAssocID="{7164236A-8DE0-4DB1-A122-80EC852AB4FE}" presName="compNode" presStyleCnt="0"/>
      <dgm:spPr/>
    </dgm:pt>
    <dgm:pt modelId="{77C2D9B4-4BB8-4237-B11E-6BA917D7045B}" type="pres">
      <dgm:prSet presAssocID="{7164236A-8DE0-4DB1-A122-80EC852AB4FE}" presName="bkgdShape" presStyleLbl="node1" presStyleIdx="2" presStyleCnt="3"/>
      <dgm:spPr/>
      <dgm:t>
        <a:bodyPr/>
        <a:lstStyle/>
        <a:p>
          <a:endParaRPr lang="es-CO"/>
        </a:p>
      </dgm:t>
    </dgm:pt>
    <dgm:pt modelId="{D39EC082-FACD-4E82-B41B-5A1AB4050E40}" type="pres">
      <dgm:prSet presAssocID="{7164236A-8DE0-4DB1-A122-80EC852AB4FE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3C108D43-5B5B-4DD1-9FAC-B3EC514FC78D}" type="pres">
      <dgm:prSet presAssocID="{7164236A-8DE0-4DB1-A122-80EC852AB4FE}" presName="invisiNode" presStyleLbl="node1" presStyleIdx="2" presStyleCnt="3"/>
      <dgm:spPr/>
    </dgm:pt>
    <dgm:pt modelId="{1E4FAA95-29C1-479C-A721-67D0339A4A0B}" type="pres">
      <dgm:prSet presAssocID="{7164236A-8DE0-4DB1-A122-80EC852AB4FE}" presName="imagNode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C9142CF9-75F5-47DD-901E-72732792C7D7}" srcId="{44EC9891-DA23-4F59-9943-D36A17CD45BC}" destId="{7164236A-8DE0-4DB1-A122-80EC852AB4FE}" srcOrd="2" destOrd="0" parTransId="{A2D871CF-2F1B-407B-B3BF-E8D9743858D8}" sibTransId="{6F2670D3-549C-4666-A43D-CCBAF776ADF7}"/>
    <dgm:cxn modelId="{DFCDA6BF-8D6F-469C-89B8-8E5897E916A8}" type="presOf" srcId="{44EC9891-DA23-4F59-9943-D36A17CD45BC}" destId="{E9511D78-86E9-4D64-A665-97CA8C132153}" srcOrd="0" destOrd="0" presId="urn:microsoft.com/office/officeart/2005/8/layout/hList7"/>
    <dgm:cxn modelId="{A395BF1D-3101-4AA8-B553-CDE02A0B3C16}" srcId="{44EC9891-DA23-4F59-9943-D36A17CD45BC}" destId="{867FBEF8-A4EE-4878-A4CC-69F3044044E4}" srcOrd="1" destOrd="0" parTransId="{6E47BE89-2CD6-4950-9F12-C4869C7C3ED6}" sibTransId="{7CE96533-17BB-4F37-A50B-A4EC580C115F}"/>
    <dgm:cxn modelId="{92A26CC2-5C57-46D2-B1E2-6088960F6BC4}" type="presOf" srcId="{EF490824-143A-4A79-A679-5F2F17BD9C66}" destId="{B59E1D94-C34A-4952-80E2-F2981FF23B3D}" srcOrd="0" destOrd="0" presId="urn:microsoft.com/office/officeart/2005/8/layout/hList7"/>
    <dgm:cxn modelId="{8F1E4C7A-EBDD-4BF8-9D89-6E61CE478D1D}" type="presOf" srcId="{867FBEF8-A4EE-4878-A4CC-69F3044044E4}" destId="{835F8A5C-9544-465B-9D92-91DBFA3CCA36}" srcOrd="1" destOrd="0" presId="urn:microsoft.com/office/officeart/2005/8/layout/hList7"/>
    <dgm:cxn modelId="{C29B10A9-D7B4-46BC-8FC4-6B15830CA3EA}" type="presOf" srcId="{7164236A-8DE0-4DB1-A122-80EC852AB4FE}" destId="{D39EC082-FACD-4E82-B41B-5A1AB4050E40}" srcOrd="1" destOrd="0" presId="urn:microsoft.com/office/officeart/2005/8/layout/hList7"/>
    <dgm:cxn modelId="{4DFDC2BF-89F7-42A5-A0A1-E582A8922288}" type="presOf" srcId="{EF490824-143A-4A79-A679-5F2F17BD9C66}" destId="{4DCA1AA9-70BA-4571-B35C-2D9C431DC721}" srcOrd="1" destOrd="0" presId="urn:microsoft.com/office/officeart/2005/8/layout/hList7"/>
    <dgm:cxn modelId="{E49126BB-E82B-4D5D-BFF2-885B0397B2DC}" type="presOf" srcId="{7164236A-8DE0-4DB1-A122-80EC852AB4FE}" destId="{77C2D9B4-4BB8-4237-B11E-6BA917D7045B}" srcOrd="0" destOrd="0" presId="urn:microsoft.com/office/officeart/2005/8/layout/hList7"/>
    <dgm:cxn modelId="{A3374B3D-B30B-4F46-988E-2233B823718D}" type="presOf" srcId="{BA7F0AAA-BE46-4476-A076-FC076D8CC2A6}" destId="{33E7460C-C168-4290-8CE4-E2843EC76586}" srcOrd="0" destOrd="0" presId="urn:microsoft.com/office/officeart/2005/8/layout/hList7"/>
    <dgm:cxn modelId="{15CE520C-CAAA-4C7D-B6EF-82B226EAAEC3}" type="presOf" srcId="{867FBEF8-A4EE-4878-A4CC-69F3044044E4}" destId="{A8331289-8258-4A1C-ACC6-3ED013E7BF61}" srcOrd="0" destOrd="0" presId="urn:microsoft.com/office/officeart/2005/8/layout/hList7"/>
    <dgm:cxn modelId="{F5EE07F6-0567-4757-88A2-52BCB5F095FD}" srcId="{44EC9891-DA23-4F59-9943-D36A17CD45BC}" destId="{EF490824-143A-4A79-A679-5F2F17BD9C66}" srcOrd="0" destOrd="0" parTransId="{419F37C5-7015-4C82-B4DE-4D8B85A67808}" sibTransId="{BA7F0AAA-BE46-4476-A076-FC076D8CC2A6}"/>
    <dgm:cxn modelId="{42F4CD04-8861-4BD4-AFE1-D6926C9581C6}" type="presOf" srcId="{7CE96533-17BB-4F37-A50B-A4EC580C115F}" destId="{14FED254-AF81-43D4-A41A-ED69069275C8}" srcOrd="0" destOrd="0" presId="urn:microsoft.com/office/officeart/2005/8/layout/hList7"/>
    <dgm:cxn modelId="{63E67D8F-589A-40B7-A253-F4C5F3C86CEA}" type="presParOf" srcId="{E9511D78-86E9-4D64-A665-97CA8C132153}" destId="{087AAC4B-85B8-402C-89D3-9D6DA9116797}" srcOrd="0" destOrd="0" presId="urn:microsoft.com/office/officeart/2005/8/layout/hList7"/>
    <dgm:cxn modelId="{ADEE9169-590E-415D-A4F4-56FCDE6A192B}" type="presParOf" srcId="{E9511D78-86E9-4D64-A665-97CA8C132153}" destId="{C656CEFD-8C28-4593-AC21-E7A647276F66}" srcOrd="1" destOrd="0" presId="urn:microsoft.com/office/officeart/2005/8/layout/hList7"/>
    <dgm:cxn modelId="{2AE6B490-D2C9-427C-9027-EC250254D9A6}" type="presParOf" srcId="{C656CEFD-8C28-4593-AC21-E7A647276F66}" destId="{7F1F008D-D3B7-451C-BDAD-B4F30EE24877}" srcOrd="0" destOrd="0" presId="urn:microsoft.com/office/officeart/2005/8/layout/hList7"/>
    <dgm:cxn modelId="{378E8995-82E6-4278-B74D-C13B5A5A0F55}" type="presParOf" srcId="{7F1F008D-D3B7-451C-BDAD-B4F30EE24877}" destId="{B59E1D94-C34A-4952-80E2-F2981FF23B3D}" srcOrd="0" destOrd="0" presId="urn:microsoft.com/office/officeart/2005/8/layout/hList7"/>
    <dgm:cxn modelId="{83FB1709-775A-4034-BA81-3ADC01183F8F}" type="presParOf" srcId="{7F1F008D-D3B7-451C-BDAD-B4F30EE24877}" destId="{4DCA1AA9-70BA-4571-B35C-2D9C431DC721}" srcOrd="1" destOrd="0" presId="urn:microsoft.com/office/officeart/2005/8/layout/hList7"/>
    <dgm:cxn modelId="{C1AC110D-1C0F-4DBE-98A3-260674CFD86E}" type="presParOf" srcId="{7F1F008D-D3B7-451C-BDAD-B4F30EE24877}" destId="{1D33F140-0271-4543-B8AE-B05D825E4377}" srcOrd="2" destOrd="0" presId="urn:microsoft.com/office/officeart/2005/8/layout/hList7"/>
    <dgm:cxn modelId="{28C4B61B-539E-4A9E-AAAD-619430500224}" type="presParOf" srcId="{7F1F008D-D3B7-451C-BDAD-B4F30EE24877}" destId="{AE5FE86C-E3FC-4CBD-B787-0BD76BB7AA6D}" srcOrd="3" destOrd="0" presId="urn:microsoft.com/office/officeart/2005/8/layout/hList7"/>
    <dgm:cxn modelId="{EE302DDE-6776-44A5-A3B2-77B51F58B2CD}" type="presParOf" srcId="{C656CEFD-8C28-4593-AC21-E7A647276F66}" destId="{33E7460C-C168-4290-8CE4-E2843EC76586}" srcOrd="1" destOrd="0" presId="urn:microsoft.com/office/officeart/2005/8/layout/hList7"/>
    <dgm:cxn modelId="{49541640-E7D6-44DC-8311-98CD19C16147}" type="presParOf" srcId="{C656CEFD-8C28-4593-AC21-E7A647276F66}" destId="{84BEF578-CCC2-42E3-8575-FB2F3FE4B5E8}" srcOrd="2" destOrd="0" presId="urn:microsoft.com/office/officeart/2005/8/layout/hList7"/>
    <dgm:cxn modelId="{C502E68F-CB8B-4453-BCFA-2412D17C8C24}" type="presParOf" srcId="{84BEF578-CCC2-42E3-8575-FB2F3FE4B5E8}" destId="{A8331289-8258-4A1C-ACC6-3ED013E7BF61}" srcOrd="0" destOrd="0" presId="urn:microsoft.com/office/officeart/2005/8/layout/hList7"/>
    <dgm:cxn modelId="{B56A77A4-1EAD-4080-9A23-9DF4D8F2F902}" type="presParOf" srcId="{84BEF578-CCC2-42E3-8575-FB2F3FE4B5E8}" destId="{835F8A5C-9544-465B-9D92-91DBFA3CCA36}" srcOrd="1" destOrd="0" presId="urn:microsoft.com/office/officeart/2005/8/layout/hList7"/>
    <dgm:cxn modelId="{99BF9892-0C30-4E93-9CA3-B76E9734C0DC}" type="presParOf" srcId="{84BEF578-CCC2-42E3-8575-FB2F3FE4B5E8}" destId="{370A118C-9F77-4438-99AE-7079D545F3D2}" srcOrd="2" destOrd="0" presId="urn:microsoft.com/office/officeart/2005/8/layout/hList7"/>
    <dgm:cxn modelId="{5FF71019-B477-483C-9C1C-E50C444DC99C}" type="presParOf" srcId="{84BEF578-CCC2-42E3-8575-FB2F3FE4B5E8}" destId="{0E779B6C-BCC9-42ED-8225-ED792D88C011}" srcOrd="3" destOrd="0" presId="urn:microsoft.com/office/officeart/2005/8/layout/hList7"/>
    <dgm:cxn modelId="{F83CF2DA-4452-4D2A-BDD8-3E6ADA8B6304}" type="presParOf" srcId="{C656CEFD-8C28-4593-AC21-E7A647276F66}" destId="{14FED254-AF81-43D4-A41A-ED69069275C8}" srcOrd="3" destOrd="0" presId="urn:microsoft.com/office/officeart/2005/8/layout/hList7"/>
    <dgm:cxn modelId="{E8B1F5AB-4779-4012-8543-96675B9F0E42}" type="presParOf" srcId="{C656CEFD-8C28-4593-AC21-E7A647276F66}" destId="{D3534D25-FDD8-44B9-9A05-37F0A9C3B3A0}" srcOrd="4" destOrd="0" presId="urn:microsoft.com/office/officeart/2005/8/layout/hList7"/>
    <dgm:cxn modelId="{074AEB5C-BDC7-4D23-8BE3-A6BA170E191B}" type="presParOf" srcId="{D3534D25-FDD8-44B9-9A05-37F0A9C3B3A0}" destId="{77C2D9B4-4BB8-4237-B11E-6BA917D7045B}" srcOrd="0" destOrd="0" presId="urn:microsoft.com/office/officeart/2005/8/layout/hList7"/>
    <dgm:cxn modelId="{C1F8CC0B-A7EF-4E2E-A165-816BF6A49ACA}" type="presParOf" srcId="{D3534D25-FDD8-44B9-9A05-37F0A9C3B3A0}" destId="{D39EC082-FACD-4E82-B41B-5A1AB4050E40}" srcOrd="1" destOrd="0" presId="urn:microsoft.com/office/officeart/2005/8/layout/hList7"/>
    <dgm:cxn modelId="{A36C6097-52CC-4DB5-8281-FEFCF43D2C71}" type="presParOf" srcId="{D3534D25-FDD8-44B9-9A05-37F0A9C3B3A0}" destId="{3C108D43-5B5B-4DD1-9FAC-B3EC514FC78D}" srcOrd="2" destOrd="0" presId="urn:microsoft.com/office/officeart/2005/8/layout/hList7"/>
    <dgm:cxn modelId="{07DBC8BA-F565-4DAA-9C14-0D82FF2F2E2A}" type="presParOf" srcId="{D3534D25-FDD8-44B9-9A05-37F0A9C3B3A0}" destId="{1E4FAA95-29C1-479C-A721-67D0339A4A0B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F669579-7D7C-4F9C-9A94-57A6D2FC9D37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3658AACE-524C-4992-B207-C929F8ADF1F2}">
      <dgm:prSet phldrT="[Texto]"/>
      <dgm:spPr/>
      <dgm:t>
        <a:bodyPr/>
        <a:lstStyle/>
        <a:p>
          <a:r>
            <a:rPr lang="es-ES" dirty="0" smtClean="0"/>
            <a:t>MARCO TEORICO</a:t>
          </a:r>
          <a:endParaRPr lang="es-CO" dirty="0"/>
        </a:p>
      </dgm:t>
    </dgm:pt>
    <dgm:pt modelId="{07B3FE41-BC15-49D5-B643-64B0AEB0265F}" type="parTrans" cxnId="{C3928E73-92BA-48C2-B524-2EF1AA050F60}">
      <dgm:prSet/>
      <dgm:spPr/>
      <dgm:t>
        <a:bodyPr/>
        <a:lstStyle/>
        <a:p>
          <a:endParaRPr lang="es-CO"/>
        </a:p>
      </dgm:t>
    </dgm:pt>
    <dgm:pt modelId="{CFB5C944-5201-47B0-BB3F-A1E83C58C52F}" type="sibTrans" cxnId="{C3928E73-92BA-48C2-B524-2EF1AA050F60}">
      <dgm:prSet/>
      <dgm:spPr/>
      <dgm:t>
        <a:bodyPr/>
        <a:lstStyle/>
        <a:p>
          <a:endParaRPr lang="es-CO"/>
        </a:p>
      </dgm:t>
    </dgm:pt>
    <dgm:pt modelId="{9E4A242C-84DA-4379-A226-07CCCF7F6515}">
      <dgm:prSet phldrT="[Texto]"/>
      <dgm:spPr/>
      <dgm:t>
        <a:bodyPr/>
        <a:lstStyle/>
        <a:p>
          <a:r>
            <a:rPr lang="es-ES" dirty="0" smtClean="0"/>
            <a:t>Estudio de factibilidad:</a:t>
          </a:r>
          <a:endParaRPr lang="es-CO" dirty="0"/>
        </a:p>
      </dgm:t>
    </dgm:pt>
    <dgm:pt modelId="{EE7D4616-FC50-4CB6-8868-BA5203EA5480}" type="parTrans" cxnId="{3A23F0C7-22C8-436C-AE0B-84941C147382}">
      <dgm:prSet/>
      <dgm:spPr/>
      <dgm:t>
        <a:bodyPr/>
        <a:lstStyle/>
        <a:p>
          <a:endParaRPr lang="es-CO"/>
        </a:p>
      </dgm:t>
    </dgm:pt>
    <dgm:pt modelId="{9D372571-1122-4DC5-9C3D-DDF1C0EA8330}" type="sibTrans" cxnId="{3A23F0C7-22C8-436C-AE0B-84941C147382}">
      <dgm:prSet/>
      <dgm:spPr/>
      <dgm:t>
        <a:bodyPr/>
        <a:lstStyle/>
        <a:p>
          <a:endParaRPr lang="es-CO"/>
        </a:p>
      </dgm:t>
    </dgm:pt>
    <dgm:pt modelId="{37254E7E-DCB2-4BB7-9F82-FF8892040D91}">
      <dgm:prSet phldrT="[Texto]"/>
      <dgm:spPr/>
      <dgm:t>
        <a:bodyPr/>
        <a:lstStyle/>
        <a:p>
          <a:r>
            <a:rPr lang="es-ES" dirty="0" smtClean="0"/>
            <a:t>MARCO CONTEXTUAL		</a:t>
          </a:r>
          <a:endParaRPr lang="es-CO" dirty="0"/>
        </a:p>
      </dgm:t>
    </dgm:pt>
    <dgm:pt modelId="{B7BF949A-BF91-46E6-9CAE-59240CA8F55A}" type="parTrans" cxnId="{8ADEF6A3-0175-46EE-BBCE-7A815659B71C}">
      <dgm:prSet/>
      <dgm:spPr/>
      <dgm:t>
        <a:bodyPr/>
        <a:lstStyle/>
        <a:p>
          <a:endParaRPr lang="es-CO"/>
        </a:p>
      </dgm:t>
    </dgm:pt>
    <dgm:pt modelId="{6FD6DBF9-7C9A-4266-B9B5-6590D60F7968}" type="sibTrans" cxnId="{8ADEF6A3-0175-46EE-BBCE-7A815659B71C}">
      <dgm:prSet/>
      <dgm:spPr/>
      <dgm:t>
        <a:bodyPr/>
        <a:lstStyle/>
        <a:p>
          <a:endParaRPr lang="es-CO"/>
        </a:p>
      </dgm:t>
    </dgm:pt>
    <dgm:pt modelId="{9B0EE4D2-2795-42D7-BD45-3DCB22424CBD}">
      <dgm:prSet phldrT="[Texto]"/>
      <dgm:spPr/>
      <dgm:t>
        <a:bodyPr/>
        <a:lstStyle/>
        <a:p>
          <a:r>
            <a:rPr lang="es-ES" dirty="0" smtClean="0"/>
            <a:t>Nacional: Cambio cultural basado en lenguajes expresivos del niño.</a:t>
          </a:r>
          <a:endParaRPr lang="es-CO" dirty="0"/>
        </a:p>
      </dgm:t>
    </dgm:pt>
    <dgm:pt modelId="{D68BBDDE-D018-430F-9BFB-26728093D577}" type="parTrans" cxnId="{D123455B-5402-4F90-A5E5-778E7327500D}">
      <dgm:prSet/>
      <dgm:spPr/>
      <dgm:t>
        <a:bodyPr/>
        <a:lstStyle/>
        <a:p>
          <a:endParaRPr lang="es-CO"/>
        </a:p>
      </dgm:t>
    </dgm:pt>
    <dgm:pt modelId="{A5FD03F0-49DB-415A-AF0F-C8B3D3EA9E1C}" type="sibTrans" cxnId="{D123455B-5402-4F90-A5E5-778E7327500D}">
      <dgm:prSet/>
      <dgm:spPr/>
      <dgm:t>
        <a:bodyPr/>
        <a:lstStyle/>
        <a:p>
          <a:endParaRPr lang="es-CO"/>
        </a:p>
      </dgm:t>
    </dgm:pt>
    <dgm:pt modelId="{E8CE3F8D-717D-4B8D-B8CC-4C67D4D78393}">
      <dgm:prSet phldrT="[Texto]"/>
      <dgm:spPr/>
      <dgm:t>
        <a:bodyPr/>
        <a:lstStyle/>
        <a:p>
          <a:r>
            <a:rPr lang="es-ES" dirty="0" smtClean="0"/>
            <a:t>MARCO LEGAL</a:t>
          </a:r>
          <a:endParaRPr lang="es-CO" dirty="0"/>
        </a:p>
      </dgm:t>
    </dgm:pt>
    <dgm:pt modelId="{C5994174-0CE5-41DD-881C-6DD872B801E2}" type="parTrans" cxnId="{7E554769-57E5-4CF8-B02A-AE6711B82190}">
      <dgm:prSet/>
      <dgm:spPr/>
      <dgm:t>
        <a:bodyPr/>
        <a:lstStyle/>
        <a:p>
          <a:endParaRPr lang="es-CO"/>
        </a:p>
      </dgm:t>
    </dgm:pt>
    <dgm:pt modelId="{A1AB0198-BBC6-4DFC-B780-20743EB699EB}" type="sibTrans" cxnId="{7E554769-57E5-4CF8-B02A-AE6711B82190}">
      <dgm:prSet/>
      <dgm:spPr/>
      <dgm:t>
        <a:bodyPr/>
        <a:lstStyle/>
        <a:p>
          <a:endParaRPr lang="es-CO"/>
        </a:p>
      </dgm:t>
    </dgm:pt>
    <dgm:pt modelId="{B5676112-A9AD-4F1F-88DC-7A4FAB9061DE}">
      <dgm:prSet phldrT="[Texto]"/>
      <dgm:spPr/>
      <dgm:t>
        <a:bodyPr/>
        <a:lstStyle/>
        <a:p>
          <a:r>
            <a:rPr lang="es-ES" dirty="0" smtClean="0"/>
            <a:t>Constitución </a:t>
          </a:r>
          <a:r>
            <a:rPr lang="es-ES" dirty="0" err="1" smtClean="0"/>
            <a:t>Politica</a:t>
          </a:r>
          <a:r>
            <a:rPr lang="es-ES" dirty="0" smtClean="0"/>
            <a:t> (Derechos de los niños)</a:t>
          </a:r>
          <a:endParaRPr lang="es-CO" dirty="0"/>
        </a:p>
      </dgm:t>
    </dgm:pt>
    <dgm:pt modelId="{88DF4327-934A-4FC9-8982-E939D373727D}" type="parTrans" cxnId="{A500CC9A-E58E-449C-9EAC-DB97E7192AA5}">
      <dgm:prSet/>
      <dgm:spPr/>
      <dgm:t>
        <a:bodyPr/>
        <a:lstStyle/>
        <a:p>
          <a:endParaRPr lang="es-CO"/>
        </a:p>
      </dgm:t>
    </dgm:pt>
    <dgm:pt modelId="{266BA5F7-5563-4B1E-8CC1-0BD0DB4C6E91}" type="sibTrans" cxnId="{A500CC9A-E58E-449C-9EAC-DB97E7192AA5}">
      <dgm:prSet/>
      <dgm:spPr/>
      <dgm:t>
        <a:bodyPr/>
        <a:lstStyle/>
        <a:p>
          <a:endParaRPr lang="es-CO"/>
        </a:p>
      </dgm:t>
    </dgm:pt>
    <dgm:pt modelId="{BDF2FFE3-6974-4F16-84DC-4AE4ADC6DAF5}">
      <dgm:prSet phldrT="[Texto]"/>
      <dgm:spPr/>
      <dgm:t>
        <a:bodyPr/>
        <a:lstStyle/>
        <a:p>
          <a:r>
            <a:rPr lang="es-ES" dirty="0" smtClean="0"/>
            <a:t>Ley de Infancia y Adolescencia Art 28, 29 y 30.</a:t>
          </a:r>
          <a:endParaRPr lang="es-CO" dirty="0"/>
        </a:p>
      </dgm:t>
    </dgm:pt>
    <dgm:pt modelId="{A58E25B1-0E3D-4A71-BE56-BF10C03F6327}" type="parTrans" cxnId="{5BB0A90F-9A5D-4064-88E0-3E3087B23DA1}">
      <dgm:prSet/>
      <dgm:spPr/>
      <dgm:t>
        <a:bodyPr/>
        <a:lstStyle/>
        <a:p>
          <a:endParaRPr lang="es-CO"/>
        </a:p>
      </dgm:t>
    </dgm:pt>
    <dgm:pt modelId="{3856925D-0887-4CE4-8AC7-A175C00EB64F}" type="sibTrans" cxnId="{5BB0A90F-9A5D-4064-88E0-3E3087B23DA1}">
      <dgm:prSet/>
      <dgm:spPr/>
      <dgm:t>
        <a:bodyPr/>
        <a:lstStyle/>
        <a:p>
          <a:endParaRPr lang="es-CO"/>
        </a:p>
      </dgm:t>
    </dgm:pt>
    <dgm:pt modelId="{469BFD92-2A64-4DD3-9C62-B341154699C5}">
      <dgm:prSet phldrT="[Texto]"/>
      <dgm:spPr/>
      <dgm:t>
        <a:bodyPr/>
        <a:lstStyle/>
        <a:p>
          <a:r>
            <a:rPr lang="es-ES" dirty="0" smtClean="0"/>
            <a:t>Gimnasio Santo Domingo Sabio.</a:t>
          </a:r>
          <a:endParaRPr lang="es-CO" dirty="0"/>
        </a:p>
      </dgm:t>
    </dgm:pt>
    <dgm:pt modelId="{2491ECBF-28F7-455B-97A6-604BD13A714F}" type="parTrans" cxnId="{838A3496-25A1-4C35-8974-EAAE08012E42}">
      <dgm:prSet/>
      <dgm:spPr/>
      <dgm:t>
        <a:bodyPr/>
        <a:lstStyle/>
        <a:p>
          <a:endParaRPr lang="es-CO"/>
        </a:p>
      </dgm:t>
    </dgm:pt>
    <dgm:pt modelId="{AE5BEAA1-F5F2-427F-8F16-E5730204EB5E}" type="sibTrans" cxnId="{838A3496-25A1-4C35-8974-EAAE08012E42}">
      <dgm:prSet/>
      <dgm:spPr/>
      <dgm:t>
        <a:bodyPr/>
        <a:lstStyle/>
        <a:p>
          <a:endParaRPr lang="es-CO"/>
        </a:p>
      </dgm:t>
    </dgm:pt>
    <dgm:pt modelId="{CC2C53B2-EC85-4B3A-A03B-D5AF2A0C2E15}">
      <dgm:prSet phldrT="[Texto]"/>
      <dgm:spPr/>
      <dgm:t>
        <a:bodyPr/>
        <a:lstStyle/>
        <a:p>
          <a:r>
            <a:rPr lang="es-ES" dirty="0" smtClean="0"/>
            <a:t>Gimnasio Cristiano Piedra Viva.</a:t>
          </a:r>
          <a:endParaRPr lang="es-CO" dirty="0"/>
        </a:p>
      </dgm:t>
    </dgm:pt>
    <dgm:pt modelId="{C44A35C9-C472-40AD-935A-36EF37706E90}" type="parTrans" cxnId="{F6CC44DE-5009-4AF3-9466-1671571BF790}">
      <dgm:prSet/>
      <dgm:spPr/>
      <dgm:t>
        <a:bodyPr/>
        <a:lstStyle/>
        <a:p>
          <a:endParaRPr lang="es-CO"/>
        </a:p>
      </dgm:t>
    </dgm:pt>
    <dgm:pt modelId="{D182FFAD-1473-4DD7-9648-BB34703285A7}" type="sibTrans" cxnId="{F6CC44DE-5009-4AF3-9466-1671571BF790}">
      <dgm:prSet/>
      <dgm:spPr/>
      <dgm:t>
        <a:bodyPr/>
        <a:lstStyle/>
        <a:p>
          <a:endParaRPr lang="es-CO"/>
        </a:p>
      </dgm:t>
    </dgm:pt>
    <dgm:pt modelId="{E080B8BC-F537-41D8-891F-252C970BB905}">
      <dgm:prSet phldrT="[Texto]"/>
      <dgm:spPr/>
      <dgm:t>
        <a:bodyPr/>
        <a:lstStyle/>
        <a:p>
          <a:r>
            <a:rPr lang="es-ES" dirty="0" smtClean="0"/>
            <a:t>Liceo </a:t>
          </a:r>
          <a:r>
            <a:rPr lang="es-ES" dirty="0" err="1" smtClean="0"/>
            <a:t>Friedric</a:t>
          </a:r>
          <a:r>
            <a:rPr lang="es-ES" dirty="0" smtClean="0"/>
            <a:t> </a:t>
          </a:r>
          <a:r>
            <a:rPr lang="es-ES" dirty="0" err="1" smtClean="0"/>
            <a:t>Froebel</a:t>
          </a:r>
          <a:r>
            <a:rPr lang="es-ES" dirty="0" smtClean="0"/>
            <a:t>.</a:t>
          </a:r>
          <a:endParaRPr lang="es-CO" dirty="0"/>
        </a:p>
      </dgm:t>
    </dgm:pt>
    <dgm:pt modelId="{1DC95983-3537-40AE-B68B-6F2BA1C41D46}" type="parTrans" cxnId="{19E3D724-470C-4D3B-89DE-F6B2432937F2}">
      <dgm:prSet/>
      <dgm:spPr/>
      <dgm:t>
        <a:bodyPr/>
        <a:lstStyle/>
        <a:p>
          <a:endParaRPr lang="es-CO"/>
        </a:p>
      </dgm:t>
    </dgm:pt>
    <dgm:pt modelId="{3787E219-7C81-41B7-92DB-0E7BB1F5CA4E}" type="sibTrans" cxnId="{19E3D724-470C-4D3B-89DE-F6B2432937F2}">
      <dgm:prSet/>
      <dgm:spPr/>
      <dgm:t>
        <a:bodyPr/>
        <a:lstStyle/>
        <a:p>
          <a:endParaRPr lang="es-CO"/>
        </a:p>
      </dgm:t>
    </dgm:pt>
    <dgm:pt modelId="{791CCA82-C507-4DE9-AC95-BCB47CFAE954}">
      <dgm:prSet phldrT="[Texto]"/>
      <dgm:spPr/>
      <dgm:t>
        <a:bodyPr/>
        <a:lstStyle/>
        <a:p>
          <a:r>
            <a:rPr lang="es-ES" dirty="0" smtClean="0"/>
            <a:t>MARCO CONCEPTUAL</a:t>
          </a:r>
          <a:endParaRPr lang="es-CO" dirty="0"/>
        </a:p>
      </dgm:t>
    </dgm:pt>
    <dgm:pt modelId="{7B2D425C-52A9-472D-A329-78D7501F45EB}" type="parTrans" cxnId="{953A1A66-4900-4480-B5E6-EA9CD2B0A6C5}">
      <dgm:prSet/>
      <dgm:spPr/>
      <dgm:t>
        <a:bodyPr/>
        <a:lstStyle/>
        <a:p>
          <a:endParaRPr lang="es-CO"/>
        </a:p>
      </dgm:t>
    </dgm:pt>
    <dgm:pt modelId="{D3D8FFC6-2D86-4313-97F8-735D8CCCAD96}" type="sibTrans" cxnId="{953A1A66-4900-4480-B5E6-EA9CD2B0A6C5}">
      <dgm:prSet/>
      <dgm:spPr/>
      <dgm:t>
        <a:bodyPr/>
        <a:lstStyle/>
        <a:p>
          <a:endParaRPr lang="es-CO"/>
        </a:p>
      </dgm:t>
    </dgm:pt>
    <dgm:pt modelId="{E3C358FE-6483-449F-9A36-71A44F385AFC}">
      <dgm:prSet phldrT="[Texto]"/>
      <dgm:spPr/>
      <dgm:t>
        <a:bodyPr/>
        <a:lstStyle/>
        <a:p>
          <a:r>
            <a:rPr lang="es-ES" dirty="0" smtClean="0"/>
            <a:t>Educación Inicial</a:t>
          </a:r>
          <a:endParaRPr lang="es-CO" dirty="0"/>
        </a:p>
      </dgm:t>
    </dgm:pt>
    <dgm:pt modelId="{CB828F07-B473-4A5A-A59E-C435F1846FB7}" type="parTrans" cxnId="{D53E3505-C725-45F7-93C6-9A5D278C4705}">
      <dgm:prSet/>
      <dgm:spPr/>
      <dgm:t>
        <a:bodyPr/>
        <a:lstStyle/>
        <a:p>
          <a:endParaRPr lang="es-CO"/>
        </a:p>
      </dgm:t>
    </dgm:pt>
    <dgm:pt modelId="{D626C396-5596-4DCE-9DD8-B5466EB764C6}" type="sibTrans" cxnId="{D53E3505-C725-45F7-93C6-9A5D278C4705}">
      <dgm:prSet/>
      <dgm:spPr/>
      <dgm:t>
        <a:bodyPr/>
        <a:lstStyle/>
        <a:p>
          <a:endParaRPr lang="es-CO"/>
        </a:p>
      </dgm:t>
    </dgm:pt>
    <dgm:pt modelId="{53D57F0A-BBE0-4DD9-9027-6DC3911C30CD}">
      <dgm:prSet phldrT="[Texto]"/>
      <dgm:spPr/>
      <dgm:t>
        <a:bodyPr/>
        <a:lstStyle/>
        <a:p>
          <a:r>
            <a:rPr lang="es-ES" dirty="0" smtClean="0"/>
            <a:t>El Niño y la Niña</a:t>
          </a:r>
          <a:endParaRPr lang="es-CO" dirty="0"/>
        </a:p>
      </dgm:t>
    </dgm:pt>
    <dgm:pt modelId="{39A5013D-39AB-4B73-957E-17A8C06AFD3D}" type="parTrans" cxnId="{91F9EB71-8B3D-46C3-BB7E-30701E787F93}">
      <dgm:prSet/>
      <dgm:spPr/>
      <dgm:t>
        <a:bodyPr/>
        <a:lstStyle/>
        <a:p>
          <a:endParaRPr lang="es-CO"/>
        </a:p>
      </dgm:t>
    </dgm:pt>
    <dgm:pt modelId="{7F651165-219E-4052-AC90-D119A21A4E6A}" type="sibTrans" cxnId="{91F9EB71-8B3D-46C3-BB7E-30701E787F93}">
      <dgm:prSet/>
      <dgm:spPr/>
      <dgm:t>
        <a:bodyPr/>
        <a:lstStyle/>
        <a:p>
          <a:endParaRPr lang="es-CO"/>
        </a:p>
      </dgm:t>
    </dgm:pt>
    <dgm:pt modelId="{1990197D-09F1-4280-B56C-500D14D3A8CD}">
      <dgm:prSet phldrT="[Texto]"/>
      <dgm:spPr/>
      <dgm:t>
        <a:bodyPr/>
        <a:lstStyle/>
        <a:p>
          <a:r>
            <a:rPr lang="es-ES" dirty="0" smtClean="0"/>
            <a:t>Educación Preescolar</a:t>
          </a:r>
          <a:endParaRPr lang="es-CO" dirty="0"/>
        </a:p>
      </dgm:t>
    </dgm:pt>
    <dgm:pt modelId="{4C3A5235-5185-40CC-9A18-AEABB5E1EC6F}" type="parTrans" cxnId="{B17F7AB8-8A60-43C0-A53B-96DC8775A1E8}">
      <dgm:prSet/>
      <dgm:spPr/>
      <dgm:t>
        <a:bodyPr/>
        <a:lstStyle/>
        <a:p>
          <a:endParaRPr lang="es-CO"/>
        </a:p>
      </dgm:t>
    </dgm:pt>
    <dgm:pt modelId="{63829824-606D-4F1A-88DC-8AB17B97AB26}" type="sibTrans" cxnId="{B17F7AB8-8A60-43C0-A53B-96DC8775A1E8}">
      <dgm:prSet/>
      <dgm:spPr/>
      <dgm:t>
        <a:bodyPr/>
        <a:lstStyle/>
        <a:p>
          <a:endParaRPr lang="es-CO"/>
        </a:p>
      </dgm:t>
    </dgm:pt>
    <dgm:pt modelId="{80213EC7-16C0-4B1B-A1FA-87C346185CCD}">
      <dgm:prSet phldrT="[Texto]"/>
      <dgm:spPr/>
      <dgm:t>
        <a:bodyPr/>
        <a:lstStyle/>
        <a:p>
          <a:r>
            <a:rPr lang="es-ES" dirty="0" smtClean="0"/>
            <a:t>Desarrollo Infantil </a:t>
          </a:r>
          <a:endParaRPr lang="es-CO" dirty="0"/>
        </a:p>
      </dgm:t>
    </dgm:pt>
    <dgm:pt modelId="{51E81360-3AB5-4CC1-A1CA-947CFD693DB3}" type="parTrans" cxnId="{1CF62924-A5CB-4586-AB0B-3FF9A6B94F8B}">
      <dgm:prSet/>
      <dgm:spPr/>
      <dgm:t>
        <a:bodyPr/>
        <a:lstStyle/>
        <a:p>
          <a:endParaRPr lang="es-CO"/>
        </a:p>
      </dgm:t>
    </dgm:pt>
    <dgm:pt modelId="{3C052653-3966-486C-BBD4-0E2B5A00DE38}" type="sibTrans" cxnId="{1CF62924-A5CB-4586-AB0B-3FF9A6B94F8B}">
      <dgm:prSet/>
      <dgm:spPr/>
      <dgm:t>
        <a:bodyPr/>
        <a:lstStyle/>
        <a:p>
          <a:endParaRPr lang="es-CO"/>
        </a:p>
      </dgm:t>
    </dgm:pt>
    <dgm:pt modelId="{F56E0822-4CB2-4746-93DB-9DF71B3D580D}">
      <dgm:prSet phldrT="[Texto]"/>
      <dgm:spPr/>
      <dgm:t>
        <a:bodyPr/>
        <a:lstStyle/>
        <a:p>
          <a:r>
            <a:rPr lang="es-ES" dirty="0" smtClean="0"/>
            <a:t>Componentes del PEI</a:t>
          </a:r>
          <a:endParaRPr lang="es-CO" dirty="0"/>
        </a:p>
      </dgm:t>
    </dgm:pt>
    <dgm:pt modelId="{2540AE23-8A8C-4903-8C0F-959D31CB45CF}" type="parTrans" cxnId="{52245406-58AC-47FE-AB1C-5ADBF964C2C3}">
      <dgm:prSet/>
      <dgm:spPr/>
      <dgm:t>
        <a:bodyPr/>
        <a:lstStyle/>
        <a:p>
          <a:endParaRPr lang="es-CO"/>
        </a:p>
      </dgm:t>
    </dgm:pt>
    <dgm:pt modelId="{A0DC5E57-27B3-48A0-824C-8C7881DA55C4}" type="sibTrans" cxnId="{52245406-58AC-47FE-AB1C-5ADBF964C2C3}">
      <dgm:prSet/>
      <dgm:spPr/>
      <dgm:t>
        <a:bodyPr/>
        <a:lstStyle/>
        <a:p>
          <a:endParaRPr lang="es-CO"/>
        </a:p>
      </dgm:t>
    </dgm:pt>
    <dgm:pt modelId="{22E0BDC0-387B-4653-9EBF-CFB2BA0FD3F3}">
      <dgm:prSet phldrT="[Texto]"/>
      <dgm:spPr/>
      <dgm:t>
        <a:bodyPr/>
        <a:lstStyle/>
        <a:p>
          <a:r>
            <a:rPr lang="es-ES" dirty="0" smtClean="0"/>
            <a:t>Tipos de Investigación</a:t>
          </a:r>
          <a:endParaRPr lang="es-CO" dirty="0"/>
        </a:p>
      </dgm:t>
    </dgm:pt>
    <dgm:pt modelId="{DBDDF31E-9FEA-4495-BA60-56867F61A5E1}" type="parTrans" cxnId="{0F2562B2-C90C-4394-81CB-667006FF7643}">
      <dgm:prSet/>
      <dgm:spPr/>
      <dgm:t>
        <a:bodyPr/>
        <a:lstStyle/>
        <a:p>
          <a:endParaRPr lang="es-CO"/>
        </a:p>
      </dgm:t>
    </dgm:pt>
    <dgm:pt modelId="{0D9E9293-D3C2-49B8-A4E0-B8B39BA5B36C}" type="sibTrans" cxnId="{0F2562B2-C90C-4394-81CB-667006FF7643}">
      <dgm:prSet/>
      <dgm:spPr/>
      <dgm:t>
        <a:bodyPr/>
        <a:lstStyle/>
        <a:p>
          <a:endParaRPr lang="es-CO"/>
        </a:p>
      </dgm:t>
    </dgm:pt>
    <dgm:pt modelId="{BA5C1BD9-C9DD-49FE-88C5-9E3585716751}">
      <dgm:prSet phldrT="[Texto]"/>
      <dgm:spPr/>
      <dgm:t>
        <a:bodyPr/>
        <a:lstStyle/>
        <a:p>
          <a:r>
            <a:rPr lang="es-ES" dirty="0" smtClean="0"/>
            <a:t>Ley 115 de 1994 (Niveles de Educación formal, proyectos trasversales , PEI)</a:t>
          </a:r>
          <a:endParaRPr lang="es-CO" dirty="0"/>
        </a:p>
      </dgm:t>
    </dgm:pt>
    <dgm:pt modelId="{A781AF86-8CFC-48B0-90F5-8D81520AEEE0}" type="parTrans" cxnId="{4E648919-4F08-4954-A896-1C9F945D93DD}">
      <dgm:prSet/>
      <dgm:spPr/>
    </dgm:pt>
    <dgm:pt modelId="{BBED9F22-4006-4555-A4CF-03CCC1048144}" type="sibTrans" cxnId="{4E648919-4F08-4954-A896-1C9F945D93DD}">
      <dgm:prSet/>
      <dgm:spPr/>
    </dgm:pt>
    <dgm:pt modelId="{B4577DEA-A3F1-44CE-833B-87A04AE88F26}">
      <dgm:prSet phldrT="[Texto]"/>
      <dgm:spPr/>
      <dgm:t>
        <a:bodyPr/>
        <a:lstStyle/>
        <a:p>
          <a:r>
            <a:rPr lang="es-ES" dirty="0" smtClean="0"/>
            <a:t>Decreto 1860 (PEI, Niveles, Proyectos Trasversales)</a:t>
          </a:r>
          <a:endParaRPr lang="es-CO" dirty="0"/>
        </a:p>
      </dgm:t>
    </dgm:pt>
    <dgm:pt modelId="{30D967AB-45A1-476C-822A-15E750186F3E}" type="parTrans" cxnId="{BD0AADC0-1D78-4C2E-A2F8-2CF4D9CABECE}">
      <dgm:prSet/>
      <dgm:spPr/>
    </dgm:pt>
    <dgm:pt modelId="{0E99310B-CDFF-49EA-85CE-BC42A0EC7FDB}" type="sibTrans" cxnId="{BD0AADC0-1D78-4C2E-A2F8-2CF4D9CABECE}">
      <dgm:prSet/>
      <dgm:spPr/>
    </dgm:pt>
    <dgm:pt modelId="{4CDF2609-A7DA-41B0-AF74-6DF1E2327D09}">
      <dgm:prSet phldrT="[Texto]"/>
      <dgm:spPr/>
      <dgm:t>
        <a:bodyPr/>
        <a:lstStyle/>
        <a:p>
          <a:r>
            <a:rPr lang="es-ES" dirty="0" smtClean="0"/>
            <a:t>Decreto 2263 (Tarifas)</a:t>
          </a:r>
          <a:endParaRPr lang="es-CO" dirty="0"/>
        </a:p>
      </dgm:t>
    </dgm:pt>
    <dgm:pt modelId="{6DAA8442-F653-4373-958B-39F6C87C446D}" type="parTrans" cxnId="{67385FAE-2BAD-4394-9FAB-7C618038D610}">
      <dgm:prSet/>
      <dgm:spPr/>
    </dgm:pt>
    <dgm:pt modelId="{44DAD343-D540-46B0-9BA0-D1E9B5A7E385}" type="sibTrans" cxnId="{67385FAE-2BAD-4394-9FAB-7C618038D610}">
      <dgm:prSet/>
      <dgm:spPr/>
    </dgm:pt>
    <dgm:pt modelId="{C558EEAB-E2F0-41CA-84F4-CAACCBB5BB30}">
      <dgm:prSet phldrT="[Texto]"/>
      <dgm:spPr/>
      <dgm:t>
        <a:bodyPr/>
        <a:lstStyle/>
        <a:p>
          <a:r>
            <a:rPr lang="es-ES" dirty="0" smtClean="0"/>
            <a:t>Decreto 3433 (Expedición de Licencias)</a:t>
          </a:r>
          <a:endParaRPr lang="es-CO" dirty="0"/>
        </a:p>
      </dgm:t>
    </dgm:pt>
    <dgm:pt modelId="{DA726168-49E0-4339-A87C-AAB8D14D0A62}" type="parTrans" cxnId="{2E06846A-3262-45D5-8862-3C1EDDD47844}">
      <dgm:prSet/>
      <dgm:spPr/>
    </dgm:pt>
    <dgm:pt modelId="{0BF64A0C-2D50-4DFF-B600-0E700D2E4871}" type="sibTrans" cxnId="{2E06846A-3262-45D5-8862-3C1EDDD47844}">
      <dgm:prSet/>
      <dgm:spPr/>
    </dgm:pt>
    <dgm:pt modelId="{B447F079-056D-487F-B8C5-434EE83E0786}">
      <dgm:prSet phldrT="[Texto]"/>
      <dgm:spPr/>
      <dgm:t>
        <a:bodyPr/>
        <a:lstStyle/>
        <a:p>
          <a:r>
            <a:rPr lang="es-ES" dirty="0" smtClean="0"/>
            <a:t>Decreto 1290 (Evaluación)</a:t>
          </a:r>
          <a:endParaRPr lang="es-CO" dirty="0"/>
        </a:p>
      </dgm:t>
    </dgm:pt>
    <dgm:pt modelId="{6A3CD8EB-939B-4B2F-BB30-A4018D903D3A}" type="parTrans" cxnId="{DCF426EA-7ECD-44D3-ABFA-EE97EF1E44E1}">
      <dgm:prSet/>
      <dgm:spPr/>
    </dgm:pt>
    <dgm:pt modelId="{C51DC8E4-DAC7-4A8E-B1C1-5B6DE7E53513}" type="sibTrans" cxnId="{DCF426EA-7ECD-44D3-ABFA-EE97EF1E44E1}">
      <dgm:prSet/>
      <dgm:spPr/>
    </dgm:pt>
    <dgm:pt modelId="{5A14BA4B-C083-4EDC-A24C-6E66710F20CA}">
      <dgm:prSet phldrT="[Texto]"/>
      <dgm:spPr/>
      <dgm:t>
        <a:bodyPr/>
        <a:lstStyle/>
        <a:p>
          <a:r>
            <a:rPr lang="es-ES" dirty="0" smtClean="0"/>
            <a:t>Decreto 2247 (Normas Preescolar)</a:t>
          </a:r>
          <a:endParaRPr lang="es-CO" dirty="0"/>
        </a:p>
      </dgm:t>
    </dgm:pt>
    <dgm:pt modelId="{651F7C06-45E7-429F-92E4-AF1A1216D8BB}" type="parTrans" cxnId="{70532065-E58F-4794-8E07-2788F570883C}">
      <dgm:prSet/>
      <dgm:spPr/>
    </dgm:pt>
    <dgm:pt modelId="{115FB054-E33A-43D7-AAF8-2FC7ED1CA343}" type="sibTrans" cxnId="{70532065-E58F-4794-8E07-2788F570883C}">
      <dgm:prSet/>
      <dgm:spPr/>
    </dgm:pt>
    <dgm:pt modelId="{7C27F52E-08A1-47AB-9CF0-7B70B6F2F721}">
      <dgm:prSet phldrT="[Texto]"/>
      <dgm:spPr/>
      <dgm:t>
        <a:bodyPr/>
        <a:lstStyle/>
        <a:p>
          <a:r>
            <a:rPr lang="es-ES" dirty="0" smtClean="0"/>
            <a:t>Estudio de Factibilidad</a:t>
          </a:r>
          <a:endParaRPr lang="es-CO" dirty="0"/>
        </a:p>
      </dgm:t>
    </dgm:pt>
    <dgm:pt modelId="{CE6361DE-F4A4-42BB-9F12-2B61DDFD68C3}" type="parTrans" cxnId="{893D3AD7-24C4-4C5D-8782-8E24ABB3DE41}">
      <dgm:prSet/>
      <dgm:spPr/>
    </dgm:pt>
    <dgm:pt modelId="{2BC1DEFC-859D-4C4C-9F51-950B5336299F}" type="sibTrans" cxnId="{893D3AD7-24C4-4C5D-8782-8E24ABB3DE41}">
      <dgm:prSet/>
      <dgm:spPr/>
    </dgm:pt>
    <dgm:pt modelId="{C413DBB5-B28F-4E82-9459-9FCC7E1F9201}">
      <dgm:prSet phldrT="[Texto]"/>
      <dgm:spPr/>
      <dgm:t>
        <a:bodyPr/>
        <a:lstStyle/>
        <a:p>
          <a:r>
            <a:rPr lang="es-ES" dirty="0" smtClean="0"/>
            <a:t>Respuesta a derecho de petición.</a:t>
          </a:r>
          <a:endParaRPr lang="es-CO" dirty="0"/>
        </a:p>
      </dgm:t>
    </dgm:pt>
    <dgm:pt modelId="{A7552BB0-1D0B-41AF-9C0C-2AA7BD99BC0F}" type="parTrans" cxnId="{0C41688B-3601-4421-AF34-8B35F6A0B2CA}">
      <dgm:prSet/>
      <dgm:spPr/>
    </dgm:pt>
    <dgm:pt modelId="{C3A1CDDD-66DD-45B0-9CE2-F0A812235672}" type="sibTrans" cxnId="{0C41688B-3601-4421-AF34-8B35F6A0B2CA}">
      <dgm:prSet/>
      <dgm:spPr/>
    </dgm:pt>
    <dgm:pt modelId="{9193CE8A-3B99-41C3-9504-1468BF7FE7B5}">
      <dgm:prSet phldrT="[Texto]"/>
      <dgm:spPr/>
      <dgm:t>
        <a:bodyPr/>
        <a:lstStyle/>
        <a:p>
          <a:r>
            <a:rPr lang="es-ES" dirty="0" smtClean="0"/>
            <a:t> y Local: No existe una oferta educativa, como la que se pretende.</a:t>
          </a:r>
          <a:endParaRPr lang="es-CO" dirty="0"/>
        </a:p>
      </dgm:t>
    </dgm:pt>
    <dgm:pt modelId="{209772B2-9900-4344-B4A5-935EADA59A52}" type="sibTrans" cxnId="{895EE88C-1EC0-4217-9C21-F5692D68BB01}">
      <dgm:prSet/>
      <dgm:spPr/>
    </dgm:pt>
    <dgm:pt modelId="{F2EE7E8B-364B-46B2-9C9F-D7E8B2C2875B}" type="parTrans" cxnId="{895EE88C-1EC0-4217-9C21-F5692D68BB01}">
      <dgm:prSet/>
      <dgm:spPr/>
    </dgm:pt>
    <dgm:pt modelId="{C0420785-ABAA-4959-AA38-6E61FBE99456}">
      <dgm:prSet phldrT="[Texto]"/>
      <dgm:spPr/>
      <dgm:t>
        <a:bodyPr/>
        <a:lstStyle/>
        <a:p>
          <a:r>
            <a:rPr lang="es-ES" dirty="0" smtClean="0"/>
            <a:t>Departamental:  Jardines que se abrieron sin estudio de factibilidad.</a:t>
          </a:r>
          <a:endParaRPr lang="es-CO" dirty="0"/>
        </a:p>
      </dgm:t>
    </dgm:pt>
    <dgm:pt modelId="{7BC719D1-348E-4EE0-B95E-F2E9C9059AC4}" type="parTrans" cxnId="{D1F93B56-F542-4E6B-8000-2E55EDAF2E56}">
      <dgm:prSet/>
      <dgm:spPr/>
    </dgm:pt>
    <dgm:pt modelId="{B6FB7F0F-15C9-49DE-A369-16740377D2FD}" type="sibTrans" cxnId="{D1F93B56-F542-4E6B-8000-2E55EDAF2E56}">
      <dgm:prSet/>
      <dgm:spPr/>
    </dgm:pt>
    <dgm:pt modelId="{DC301836-35F5-4365-8B81-F7803036A85E}">
      <dgm:prSet phldrT="[Texto]"/>
      <dgm:spPr/>
      <dgm:t>
        <a:bodyPr/>
        <a:lstStyle/>
        <a:p>
          <a:r>
            <a:rPr lang="es-ES" dirty="0" smtClean="0"/>
            <a:t>No hay unidad de criterios contenidos.</a:t>
          </a:r>
          <a:endParaRPr lang="es-CO" dirty="0"/>
        </a:p>
      </dgm:t>
    </dgm:pt>
    <dgm:pt modelId="{D2C24DDB-B8F8-4FC5-8727-1EAD62FD3FA5}" type="parTrans" cxnId="{392ACC77-2EBE-4A08-B897-285151D64C26}">
      <dgm:prSet/>
      <dgm:spPr/>
    </dgm:pt>
    <dgm:pt modelId="{791C247A-992A-4F8F-9C15-E84B22A0A8E1}" type="sibTrans" cxnId="{392ACC77-2EBE-4A08-B897-285151D64C26}">
      <dgm:prSet/>
      <dgm:spPr/>
    </dgm:pt>
    <dgm:pt modelId="{52F5DA4A-FD2D-45DF-9702-A08A74BAFB0F}" type="pres">
      <dgm:prSet presAssocID="{EF669579-7D7C-4F9C-9A94-57A6D2FC9D3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22C35E4A-AECB-439B-A15E-2B29EB60C1CC}" type="pres">
      <dgm:prSet presAssocID="{3658AACE-524C-4992-B207-C929F8ADF1F2}" presName="composite" presStyleCnt="0"/>
      <dgm:spPr/>
    </dgm:pt>
    <dgm:pt modelId="{E3425F82-1D58-4E4B-A1F1-689C8F153667}" type="pres">
      <dgm:prSet presAssocID="{3658AACE-524C-4992-B207-C929F8ADF1F2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227BE16F-01F8-42FF-8B11-5FAEB2170D7A}" type="pres">
      <dgm:prSet presAssocID="{3658AACE-524C-4992-B207-C929F8ADF1F2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53BA1B9E-FE21-4528-B2CB-625007529813}" type="pres">
      <dgm:prSet presAssocID="{CFB5C944-5201-47B0-BB3F-A1E83C58C52F}" presName="space" presStyleCnt="0"/>
      <dgm:spPr/>
    </dgm:pt>
    <dgm:pt modelId="{320B3C88-167B-4009-881F-2E6C3A16F14B}" type="pres">
      <dgm:prSet presAssocID="{37254E7E-DCB2-4BB7-9F82-FF8892040D91}" presName="composite" presStyleCnt="0"/>
      <dgm:spPr/>
    </dgm:pt>
    <dgm:pt modelId="{3D674E9E-2AA1-47D3-ABC8-999B35CF3F3E}" type="pres">
      <dgm:prSet presAssocID="{37254E7E-DCB2-4BB7-9F82-FF8892040D91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0D13BCBB-6351-4816-BF9F-581B265DFBB7}" type="pres">
      <dgm:prSet presAssocID="{37254E7E-DCB2-4BB7-9F82-FF8892040D91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3EE506B-AF58-427A-BEE8-CD8E3D5F3F35}" type="pres">
      <dgm:prSet presAssocID="{6FD6DBF9-7C9A-4266-B9B5-6590D60F7968}" presName="space" presStyleCnt="0"/>
      <dgm:spPr/>
    </dgm:pt>
    <dgm:pt modelId="{796A0A8C-5618-41D0-A973-0D857413CF95}" type="pres">
      <dgm:prSet presAssocID="{E8CE3F8D-717D-4B8D-B8CC-4C67D4D78393}" presName="composite" presStyleCnt="0"/>
      <dgm:spPr/>
    </dgm:pt>
    <dgm:pt modelId="{06B6FBB1-EEBB-4F33-B310-0A4E90BE5D84}" type="pres">
      <dgm:prSet presAssocID="{E8CE3F8D-717D-4B8D-B8CC-4C67D4D78393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5F7F02A0-24FD-455A-BF25-DC143B6F5DC3}" type="pres">
      <dgm:prSet presAssocID="{E8CE3F8D-717D-4B8D-B8CC-4C67D4D78393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ABE9C7A-48AD-4D3A-B29C-203130925CE6}" type="pres">
      <dgm:prSet presAssocID="{A1AB0198-BBC6-4DFC-B780-20743EB699EB}" presName="space" presStyleCnt="0"/>
      <dgm:spPr/>
    </dgm:pt>
    <dgm:pt modelId="{3FF4E3BC-5AE7-4A9F-A04B-818302A57E6F}" type="pres">
      <dgm:prSet presAssocID="{791CCA82-C507-4DE9-AC95-BCB47CFAE954}" presName="composite" presStyleCnt="0"/>
      <dgm:spPr/>
    </dgm:pt>
    <dgm:pt modelId="{CA5290DE-8486-42CF-AAF4-02B8BDEF1DD3}" type="pres">
      <dgm:prSet presAssocID="{791CCA82-C507-4DE9-AC95-BCB47CFAE954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A7D5FCF-603D-4B0D-AC81-F7D09DEF33CE}" type="pres">
      <dgm:prSet presAssocID="{791CCA82-C507-4DE9-AC95-BCB47CFAE954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91F3C77F-FDC3-418D-BAE6-8C9DAE9A35B2}" type="presOf" srcId="{C0420785-ABAA-4959-AA38-6E61FBE99456}" destId="{0D13BCBB-6351-4816-BF9F-581B265DFBB7}" srcOrd="0" destOrd="1" presId="urn:microsoft.com/office/officeart/2005/8/layout/hList1"/>
    <dgm:cxn modelId="{392ACC77-2EBE-4A08-B897-285151D64C26}" srcId="{C0420785-ABAA-4959-AA38-6E61FBE99456}" destId="{DC301836-35F5-4365-8B81-F7803036A85E}" srcOrd="0" destOrd="0" parTransId="{D2C24DDB-B8F8-4FC5-8727-1EAD62FD3FA5}" sibTransId="{791C247A-992A-4F8F-9C15-E84B22A0A8E1}"/>
    <dgm:cxn modelId="{F6CC44DE-5009-4AF3-9466-1671571BF790}" srcId="{9E4A242C-84DA-4379-A226-07CCCF7F6515}" destId="{CC2C53B2-EC85-4B3A-A03B-D5AF2A0C2E15}" srcOrd="1" destOrd="0" parTransId="{C44A35C9-C472-40AD-935A-36EF37706E90}" sibTransId="{D182FFAD-1473-4DD7-9648-BB34703285A7}"/>
    <dgm:cxn modelId="{9773267D-5FE1-4EF2-838E-E7E7F04A48BB}" type="presOf" srcId="{5A14BA4B-C083-4EDC-A24C-6E66710F20CA}" destId="{5F7F02A0-24FD-455A-BF25-DC143B6F5DC3}" srcOrd="0" destOrd="7" presId="urn:microsoft.com/office/officeart/2005/8/layout/hList1"/>
    <dgm:cxn modelId="{AC78A8DF-308E-4DF5-BD18-42910FAF01EF}" type="presOf" srcId="{469BFD92-2A64-4DD3-9C62-B341154699C5}" destId="{227BE16F-01F8-42FF-8B11-5FAEB2170D7A}" srcOrd="0" destOrd="1" presId="urn:microsoft.com/office/officeart/2005/8/layout/hList1"/>
    <dgm:cxn modelId="{81BA9DD9-75B8-4F32-B643-5DDFC1DC301A}" type="presOf" srcId="{7C27F52E-08A1-47AB-9CF0-7B70B6F2F721}" destId="{FA7D5FCF-603D-4B0D-AC81-F7D09DEF33CE}" srcOrd="0" destOrd="6" presId="urn:microsoft.com/office/officeart/2005/8/layout/hList1"/>
    <dgm:cxn modelId="{870F2C02-C199-4AB0-BA77-B349D2D02A32}" type="presOf" srcId="{E3C358FE-6483-449F-9A36-71A44F385AFC}" destId="{FA7D5FCF-603D-4B0D-AC81-F7D09DEF33CE}" srcOrd="0" destOrd="0" presId="urn:microsoft.com/office/officeart/2005/8/layout/hList1"/>
    <dgm:cxn modelId="{B17F7AB8-8A60-43C0-A53B-96DC8775A1E8}" srcId="{791CCA82-C507-4DE9-AC95-BCB47CFAE954}" destId="{1990197D-09F1-4280-B56C-500D14D3A8CD}" srcOrd="2" destOrd="0" parTransId="{4C3A5235-5185-40CC-9A18-AEABB5E1EC6F}" sibTransId="{63829824-606D-4F1A-88DC-8AB17B97AB26}"/>
    <dgm:cxn modelId="{D2F5EF61-F4E9-45A1-A952-1236E06D8A13}" type="presOf" srcId="{C413DBB5-B28F-4E82-9459-9FCC7E1F9201}" destId="{5F7F02A0-24FD-455A-BF25-DC143B6F5DC3}" srcOrd="0" destOrd="8" presId="urn:microsoft.com/office/officeart/2005/8/layout/hList1"/>
    <dgm:cxn modelId="{4FFB0EE9-CAC0-45E0-A8AD-522C0C15E05F}" type="presOf" srcId="{22E0BDC0-387B-4653-9EBF-CFB2BA0FD3F3}" destId="{FA7D5FCF-603D-4B0D-AC81-F7D09DEF33CE}" srcOrd="0" destOrd="5" presId="urn:microsoft.com/office/officeart/2005/8/layout/hList1"/>
    <dgm:cxn modelId="{C552BC35-DEED-4BEF-8906-E1E102487267}" type="presOf" srcId="{DC301836-35F5-4365-8B81-F7803036A85E}" destId="{0D13BCBB-6351-4816-BF9F-581B265DFBB7}" srcOrd="0" destOrd="2" presId="urn:microsoft.com/office/officeart/2005/8/layout/hList1"/>
    <dgm:cxn modelId="{DCF426EA-7ECD-44D3-ABFA-EE97EF1E44E1}" srcId="{E8CE3F8D-717D-4B8D-B8CC-4C67D4D78393}" destId="{B447F079-056D-487F-B8C5-434EE83E0786}" srcOrd="6" destOrd="0" parTransId="{6A3CD8EB-939B-4B2F-BB30-A4018D903D3A}" sibTransId="{C51DC8E4-DAC7-4A8E-B1C1-5B6DE7E53513}"/>
    <dgm:cxn modelId="{8F714DEF-9595-4D78-9E0D-C26B77E02A1C}" type="presOf" srcId="{BDF2FFE3-6974-4F16-84DC-4AE4ADC6DAF5}" destId="{5F7F02A0-24FD-455A-BF25-DC143B6F5DC3}" srcOrd="0" destOrd="2" presId="urn:microsoft.com/office/officeart/2005/8/layout/hList1"/>
    <dgm:cxn modelId="{52245406-58AC-47FE-AB1C-5ADBF964C2C3}" srcId="{791CCA82-C507-4DE9-AC95-BCB47CFAE954}" destId="{F56E0822-4CB2-4746-93DB-9DF71B3D580D}" srcOrd="4" destOrd="0" parTransId="{2540AE23-8A8C-4903-8C0F-959D31CB45CF}" sibTransId="{A0DC5E57-27B3-48A0-824C-8C7881DA55C4}"/>
    <dgm:cxn modelId="{A7444672-EFE1-4974-961E-90CBCE09B965}" type="presOf" srcId="{E080B8BC-F537-41D8-891F-252C970BB905}" destId="{227BE16F-01F8-42FF-8B11-5FAEB2170D7A}" srcOrd="0" destOrd="3" presId="urn:microsoft.com/office/officeart/2005/8/layout/hList1"/>
    <dgm:cxn modelId="{BD0AADC0-1D78-4C2E-A2F8-2CF4D9CABECE}" srcId="{E8CE3F8D-717D-4B8D-B8CC-4C67D4D78393}" destId="{B4577DEA-A3F1-44CE-833B-87A04AE88F26}" srcOrd="3" destOrd="0" parTransId="{30D967AB-45A1-476C-822A-15E750186F3E}" sibTransId="{0E99310B-CDFF-49EA-85CE-BC42A0EC7FDB}"/>
    <dgm:cxn modelId="{0F2562B2-C90C-4394-81CB-667006FF7643}" srcId="{791CCA82-C507-4DE9-AC95-BCB47CFAE954}" destId="{22E0BDC0-387B-4653-9EBF-CFB2BA0FD3F3}" srcOrd="5" destOrd="0" parTransId="{DBDDF31E-9FEA-4495-BA60-56867F61A5E1}" sibTransId="{0D9E9293-D3C2-49B8-A4E0-B8B39BA5B36C}"/>
    <dgm:cxn modelId="{2AFE5E49-C36E-43CE-9AB6-D123A1FA96C9}" type="presOf" srcId="{B447F079-056D-487F-B8C5-434EE83E0786}" destId="{5F7F02A0-24FD-455A-BF25-DC143B6F5DC3}" srcOrd="0" destOrd="6" presId="urn:microsoft.com/office/officeart/2005/8/layout/hList1"/>
    <dgm:cxn modelId="{9AB10F07-FA33-44EF-AAA2-C0BD4B6BCFD0}" type="presOf" srcId="{791CCA82-C507-4DE9-AC95-BCB47CFAE954}" destId="{CA5290DE-8486-42CF-AAF4-02B8BDEF1DD3}" srcOrd="0" destOrd="0" presId="urn:microsoft.com/office/officeart/2005/8/layout/hList1"/>
    <dgm:cxn modelId="{19E3D724-470C-4D3B-89DE-F6B2432937F2}" srcId="{9E4A242C-84DA-4379-A226-07CCCF7F6515}" destId="{E080B8BC-F537-41D8-891F-252C970BB905}" srcOrd="2" destOrd="0" parTransId="{1DC95983-3537-40AE-B68B-6F2BA1C41D46}" sibTransId="{3787E219-7C81-41B7-92DB-0E7BB1F5CA4E}"/>
    <dgm:cxn modelId="{A2541E0D-F5DD-4317-A901-82F637B94992}" type="presOf" srcId="{80213EC7-16C0-4B1B-A1FA-87C346185CCD}" destId="{FA7D5FCF-603D-4B0D-AC81-F7D09DEF33CE}" srcOrd="0" destOrd="3" presId="urn:microsoft.com/office/officeart/2005/8/layout/hList1"/>
    <dgm:cxn modelId="{A500CC9A-E58E-449C-9EAC-DB97E7192AA5}" srcId="{E8CE3F8D-717D-4B8D-B8CC-4C67D4D78393}" destId="{B5676112-A9AD-4F1F-88DC-7A4FAB9061DE}" srcOrd="0" destOrd="0" parTransId="{88DF4327-934A-4FC9-8982-E939D373727D}" sibTransId="{266BA5F7-5563-4B1E-8CC1-0BD0DB4C6E91}"/>
    <dgm:cxn modelId="{895EE88C-1EC0-4217-9C21-F5692D68BB01}" srcId="{37254E7E-DCB2-4BB7-9F82-FF8892040D91}" destId="{9193CE8A-3B99-41C3-9504-1468BF7FE7B5}" srcOrd="2" destOrd="0" parTransId="{F2EE7E8B-364B-46B2-9C9F-D7E8B2C2875B}" sibTransId="{209772B2-9900-4344-B4A5-935EADA59A52}"/>
    <dgm:cxn modelId="{5D99AA74-2D3D-4C1D-BD39-C721D04555AB}" type="presOf" srcId="{CC2C53B2-EC85-4B3A-A03B-D5AF2A0C2E15}" destId="{227BE16F-01F8-42FF-8B11-5FAEB2170D7A}" srcOrd="0" destOrd="2" presId="urn:microsoft.com/office/officeart/2005/8/layout/hList1"/>
    <dgm:cxn modelId="{5BB0A90F-9A5D-4064-88E0-3E3087B23DA1}" srcId="{E8CE3F8D-717D-4B8D-B8CC-4C67D4D78393}" destId="{BDF2FFE3-6974-4F16-84DC-4AE4ADC6DAF5}" srcOrd="2" destOrd="0" parTransId="{A58E25B1-0E3D-4A71-BE56-BF10C03F6327}" sibTransId="{3856925D-0887-4CE4-8AC7-A175C00EB64F}"/>
    <dgm:cxn modelId="{67385FAE-2BAD-4394-9FAB-7C618038D610}" srcId="{E8CE3F8D-717D-4B8D-B8CC-4C67D4D78393}" destId="{4CDF2609-A7DA-41B0-AF74-6DF1E2327D09}" srcOrd="4" destOrd="0" parTransId="{6DAA8442-F653-4373-958B-39F6C87C446D}" sibTransId="{44DAD343-D540-46B0-9BA0-D1E9B5A7E385}"/>
    <dgm:cxn modelId="{EA959CAE-9473-4511-8A11-D5FB25CCCB9B}" type="presOf" srcId="{9E4A242C-84DA-4379-A226-07CCCF7F6515}" destId="{227BE16F-01F8-42FF-8B11-5FAEB2170D7A}" srcOrd="0" destOrd="0" presId="urn:microsoft.com/office/officeart/2005/8/layout/hList1"/>
    <dgm:cxn modelId="{1CF62924-A5CB-4586-AB0B-3FF9A6B94F8B}" srcId="{791CCA82-C507-4DE9-AC95-BCB47CFAE954}" destId="{80213EC7-16C0-4B1B-A1FA-87C346185CCD}" srcOrd="3" destOrd="0" parTransId="{51E81360-3AB5-4CC1-A1CA-947CFD693DB3}" sibTransId="{3C052653-3966-486C-BBD4-0E2B5A00DE38}"/>
    <dgm:cxn modelId="{F886B08D-5302-4DFC-AFDC-2D914FCC93A2}" type="presOf" srcId="{BA5C1BD9-C9DD-49FE-88C5-9E3585716751}" destId="{5F7F02A0-24FD-455A-BF25-DC143B6F5DC3}" srcOrd="0" destOrd="1" presId="urn:microsoft.com/office/officeart/2005/8/layout/hList1"/>
    <dgm:cxn modelId="{1330F9AF-BC72-48C5-9127-4DF7DEF1AE34}" type="presOf" srcId="{1990197D-09F1-4280-B56C-500D14D3A8CD}" destId="{FA7D5FCF-603D-4B0D-AC81-F7D09DEF33CE}" srcOrd="0" destOrd="2" presId="urn:microsoft.com/office/officeart/2005/8/layout/hList1"/>
    <dgm:cxn modelId="{DBFA8414-9EF2-4F71-B3E8-9965AE1AEED3}" type="presOf" srcId="{E8CE3F8D-717D-4B8D-B8CC-4C67D4D78393}" destId="{06B6FBB1-EEBB-4F33-B310-0A4E90BE5D84}" srcOrd="0" destOrd="0" presId="urn:microsoft.com/office/officeart/2005/8/layout/hList1"/>
    <dgm:cxn modelId="{D53E3505-C725-45F7-93C6-9A5D278C4705}" srcId="{791CCA82-C507-4DE9-AC95-BCB47CFAE954}" destId="{E3C358FE-6483-449F-9A36-71A44F385AFC}" srcOrd="0" destOrd="0" parTransId="{CB828F07-B473-4A5A-A59E-C435F1846FB7}" sibTransId="{D626C396-5596-4DCE-9DD8-B5466EB764C6}"/>
    <dgm:cxn modelId="{953A1A66-4900-4480-B5E6-EA9CD2B0A6C5}" srcId="{EF669579-7D7C-4F9C-9A94-57A6D2FC9D37}" destId="{791CCA82-C507-4DE9-AC95-BCB47CFAE954}" srcOrd="3" destOrd="0" parTransId="{7B2D425C-52A9-472D-A329-78D7501F45EB}" sibTransId="{D3D8FFC6-2D86-4313-97F8-735D8CCCAD96}"/>
    <dgm:cxn modelId="{8A1E9556-78CA-4378-B69A-A5482FEA121A}" type="presOf" srcId="{B4577DEA-A3F1-44CE-833B-87A04AE88F26}" destId="{5F7F02A0-24FD-455A-BF25-DC143B6F5DC3}" srcOrd="0" destOrd="3" presId="urn:microsoft.com/office/officeart/2005/8/layout/hList1"/>
    <dgm:cxn modelId="{2E06846A-3262-45D5-8862-3C1EDDD47844}" srcId="{E8CE3F8D-717D-4B8D-B8CC-4C67D4D78393}" destId="{C558EEAB-E2F0-41CA-84F4-CAACCBB5BB30}" srcOrd="5" destOrd="0" parTransId="{DA726168-49E0-4339-A87C-AAB8D14D0A62}" sibTransId="{0BF64A0C-2D50-4DFF-B600-0E700D2E4871}"/>
    <dgm:cxn modelId="{0C41688B-3601-4421-AF34-8B35F6A0B2CA}" srcId="{E8CE3F8D-717D-4B8D-B8CC-4C67D4D78393}" destId="{C413DBB5-B28F-4E82-9459-9FCC7E1F9201}" srcOrd="8" destOrd="0" parTransId="{A7552BB0-1D0B-41AF-9C0C-2AA7BD99BC0F}" sibTransId="{C3A1CDDD-66DD-45B0-9CE2-F0A812235672}"/>
    <dgm:cxn modelId="{4DA96015-4E3E-4076-8A6E-69A4B3B65A63}" type="presOf" srcId="{53D57F0A-BBE0-4DD9-9027-6DC3911C30CD}" destId="{FA7D5FCF-603D-4B0D-AC81-F7D09DEF33CE}" srcOrd="0" destOrd="1" presId="urn:microsoft.com/office/officeart/2005/8/layout/hList1"/>
    <dgm:cxn modelId="{31DB301B-6BF7-401C-B976-4C9B96027325}" type="presOf" srcId="{9193CE8A-3B99-41C3-9504-1468BF7FE7B5}" destId="{0D13BCBB-6351-4816-BF9F-581B265DFBB7}" srcOrd="0" destOrd="3" presId="urn:microsoft.com/office/officeart/2005/8/layout/hList1"/>
    <dgm:cxn modelId="{4E648919-4F08-4954-A896-1C9F945D93DD}" srcId="{E8CE3F8D-717D-4B8D-B8CC-4C67D4D78393}" destId="{BA5C1BD9-C9DD-49FE-88C5-9E3585716751}" srcOrd="1" destOrd="0" parTransId="{A781AF86-8CFC-48B0-90F5-8D81520AEEE0}" sibTransId="{BBED9F22-4006-4555-A4CF-03CCC1048144}"/>
    <dgm:cxn modelId="{356ADE1A-3A92-4EF5-BA97-BFEBB42CB739}" type="presOf" srcId="{F56E0822-4CB2-4746-93DB-9DF71B3D580D}" destId="{FA7D5FCF-603D-4B0D-AC81-F7D09DEF33CE}" srcOrd="0" destOrd="4" presId="urn:microsoft.com/office/officeart/2005/8/layout/hList1"/>
    <dgm:cxn modelId="{8ADEF6A3-0175-46EE-BBCE-7A815659B71C}" srcId="{EF669579-7D7C-4F9C-9A94-57A6D2FC9D37}" destId="{37254E7E-DCB2-4BB7-9F82-FF8892040D91}" srcOrd="1" destOrd="0" parTransId="{B7BF949A-BF91-46E6-9CAE-59240CA8F55A}" sibTransId="{6FD6DBF9-7C9A-4266-B9B5-6590D60F7968}"/>
    <dgm:cxn modelId="{838A3496-25A1-4C35-8974-EAAE08012E42}" srcId="{9E4A242C-84DA-4379-A226-07CCCF7F6515}" destId="{469BFD92-2A64-4DD3-9C62-B341154699C5}" srcOrd="0" destOrd="0" parTransId="{2491ECBF-28F7-455B-97A6-604BD13A714F}" sibTransId="{AE5BEAA1-F5F2-427F-8F16-E5730204EB5E}"/>
    <dgm:cxn modelId="{893D3AD7-24C4-4C5D-8782-8E24ABB3DE41}" srcId="{791CCA82-C507-4DE9-AC95-BCB47CFAE954}" destId="{7C27F52E-08A1-47AB-9CF0-7B70B6F2F721}" srcOrd="6" destOrd="0" parTransId="{CE6361DE-F4A4-42BB-9F12-2B61DDFD68C3}" sibTransId="{2BC1DEFC-859D-4C4C-9F51-950B5336299F}"/>
    <dgm:cxn modelId="{A907EA71-5BD4-42B4-83CF-C99274DBFB82}" type="presOf" srcId="{C558EEAB-E2F0-41CA-84F4-CAACCBB5BB30}" destId="{5F7F02A0-24FD-455A-BF25-DC143B6F5DC3}" srcOrd="0" destOrd="5" presId="urn:microsoft.com/office/officeart/2005/8/layout/hList1"/>
    <dgm:cxn modelId="{6069A394-A4D2-4667-A949-61F8EEB4A084}" type="presOf" srcId="{EF669579-7D7C-4F9C-9A94-57A6D2FC9D37}" destId="{52F5DA4A-FD2D-45DF-9702-A08A74BAFB0F}" srcOrd="0" destOrd="0" presId="urn:microsoft.com/office/officeart/2005/8/layout/hList1"/>
    <dgm:cxn modelId="{D123455B-5402-4F90-A5E5-778E7327500D}" srcId="{37254E7E-DCB2-4BB7-9F82-FF8892040D91}" destId="{9B0EE4D2-2795-42D7-BD45-3DCB22424CBD}" srcOrd="0" destOrd="0" parTransId="{D68BBDDE-D018-430F-9BFB-26728093D577}" sibTransId="{A5FD03F0-49DB-415A-AF0F-C8B3D3EA9E1C}"/>
    <dgm:cxn modelId="{AA39EA2F-2FFF-4897-B622-96DCFE98FA9E}" type="presOf" srcId="{B5676112-A9AD-4F1F-88DC-7A4FAB9061DE}" destId="{5F7F02A0-24FD-455A-BF25-DC143B6F5DC3}" srcOrd="0" destOrd="0" presId="urn:microsoft.com/office/officeart/2005/8/layout/hList1"/>
    <dgm:cxn modelId="{70532065-E58F-4794-8E07-2788F570883C}" srcId="{E8CE3F8D-717D-4B8D-B8CC-4C67D4D78393}" destId="{5A14BA4B-C083-4EDC-A24C-6E66710F20CA}" srcOrd="7" destOrd="0" parTransId="{651F7C06-45E7-429F-92E4-AF1A1216D8BB}" sibTransId="{115FB054-E33A-43D7-AAF8-2FC7ED1CA343}"/>
    <dgm:cxn modelId="{E8148391-95AE-42F7-8387-0BE9EE82C175}" type="presOf" srcId="{9B0EE4D2-2795-42D7-BD45-3DCB22424CBD}" destId="{0D13BCBB-6351-4816-BF9F-581B265DFBB7}" srcOrd="0" destOrd="0" presId="urn:microsoft.com/office/officeart/2005/8/layout/hList1"/>
    <dgm:cxn modelId="{D1F93B56-F542-4E6B-8000-2E55EDAF2E56}" srcId="{37254E7E-DCB2-4BB7-9F82-FF8892040D91}" destId="{C0420785-ABAA-4959-AA38-6E61FBE99456}" srcOrd="1" destOrd="0" parTransId="{7BC719D1-348E-4EE0-B95E-F2E9C9059AC4}" sibTransId="{B6FB7F0F-15C9-49DE-A369-16740377D2FD}"/>
    <dgm:cxn modelId="{3A23F0C7-22C8-436C-AE0B-84941C147382}" srcId="{3658AACE-524C-4992-B207-C929F8ADF1F2}" destId="{9E4A242C-84DA-4379-A226-07CCCF7F6515}" srcOrd="0" destOrd="0" parTransId="{EE7D4616-FC50-4CB6-8868-BA5203EA5480}" sibTransId="{9D372571-1122-4DC5-9C3D-DDF1C0EA8330}"/>
    <dgm:cxn modelId="{91F9EB71-8B3D-46C3-BB7E-30701E787F93}" srcId="{791CCA82-C507-4DE9-AC95-BCB47CFAE954}" destId="{53D57F0A-BBE0-4DD9-9027-6DC3911C30CD}" srcOrd="1" destOrd="0" parTransId="{39A5013D-39AB-4B73-957E-17A8C06AFD3D}" sibTransId="{7F651165-219E-4052-AC90-D119A21A4E6A}"/>
    <dgm:cxn modelId="{6CF6FB31-A5D0-4280-9024-5BE2E1B9E142}" type="presOf" srcId="{4CDF2609-A7DA-41B0-AF74-6DF1E2327D09}" destId="{5F7F02A0-24FD-455A-BF25-DC143B6F5DC3}" srcOrd="0" destOrd="4" presId="urn:microsoft.com/office/officeart/2005/8/layout/hList1"/>
    <dgm:cxn modelId="{A8E8834A-8E5C-4958-A631-CE9B1D1FE623}" type="presOf" srcId="{37254E7E-DCB2-4BB7-9F82-FF8892040D91}" destId="{3D674E9E-2AA1-47D3-ABC8-999B35CF3F3E}" srcOrd="0" destOrd="0" presId="urn:microsoft.com/office/officeart/2005/8/layout/hList1"/>
    <dgm:cxn modelId="{C3928E73-92BA-48C2-B524-2EF1AA050F60}" srcId="{EF669579-7D7C-4F9C-9A94-57A6D2FC9D37}" destId="{3658AACE-524C-4992-B207-C929F8ADF1F2}" srcOrd="0" destOrd="0" parTransId="{07B3FE41-BC15-49D5-B643-64B0AEB0265F}" sibTransId="{CFB5C944-5201-47B0-BB3F-A1E83C58C52F}"/>
    <dgm:cxn modelId="{120B09B4-89AA-496B-B76E-2CD492946A91}" type="presOf" srcId="{3658AACE-524C-4992-B207-C929F8ADF1F2}" destId="{E3425F82-1D58-4E4B-A1F1-689C8F153667}" srcOrd="0" destOrd="0" presId="urn:microsoft.com/office/officeart/2005/8/layout/hList1"/>
    <dgm:cxn modelId="{7E554769-57E5-4CF8-B02A-AE6711B82190}" srcId="{EF669579-7D7C-4F9C-9A94-57A6D2FC9D37}" destId="{E8CE3F8D-717D-4B8D-B8CC-4C67D4D78393}" srcOrd="2" destOrd="0" parTransId="{C5994174-0CE5-41DD-881C-6DD872B801E2}" sibTransId="{A1AB0198-BBC6-4DFC-B780-20743EB699EB}"/>
    <dgm:cxn modelId="{5D08A0FA-38BE-48E6-8E6B-B2A5F22403C0}" type="presParOf" srcId="{52F5DA4A-FD2D-45DF-9702-A08A74BAFB0F}" destId="{22C35E4A-AECB-439B-A15E-2B29EB60C1CC}" srcOrd="0" destOrd="0" presId="urn:microsoft.com/office/officeart/2005/8/layout/hList1"/>
    <dgm:cxn modelId="{619FB167-9DDF-46C5-8B48-0B050C028CE9}" type="presParOf" srcId="{22C35E4A-AECB-439B-A15E-2B29EB60C1CC}" destId="{E3425F82-1D58-4E4B-A1F1-689C8F153667}" srcOrd="0" destOrd="0" presId="urn:microsoft.com/office/officeart/2005/8/layout/hList1"/>
    <dgm:cxn modelId="{B5D17487-0D66-4C81-B25B-8E7C86C7B80E}" type="presParOf" srcId="{22C35E4A-AECB-439B-A15E-2B29EB60C1CC}" destId="{227BE16F-01F8-42FF-8B11-5FAEB2170D7A}" srcOrd="1" destOrd="0" presId="urn:microsoft.com/office/officeart/2005/8/layout/hList1"/>
    <dgm:cxn modelId="{E1BE421E-8123-4929-A670-872787BF8058}" type="presParOf" srcId="{52F5DA4A-FD2D-45DF-9702-A08A74BAFB0F}" destId="{53BA1B9E-FE21-4528-B2CB-625007529813}" srcOrd="1" destOrd="0" presId="urn:microsoft.com/office/officeart/2005/8/layout/hList1"/>
    <dgm:cxn modelId="{EC6C927F-C41A-4955-BE9C-3459F8556D5A}" type="presParOf" srcId="{52F5DA4A-FD2D-45DF-9702-A08A74BAFB0F}" destId="{320B3C88-167B-4009-881F-2E6C3A16F14B}" srcOrd="2" destOrd="0" presId="urn:microsoft.com/office/officeart/2005/8/layout/hList1"/>
    <dgm:cxn modelId="{9F4E3E56-186E-460D-93DF-7413107733A5}" type="presParOf" srcId="{320B3C88-167B-4009-881F-2E6C3A16F14B}" destId="{3D674E9E-2AA1-47D3-ABC8-999B35CF3F3E}" srcOrd="0" destOrd="0" presId="urn:microsoft.com/office/officeart/2005/8/layout/hList1"/>
    <dgm:cxn modelId="{C762FD78-5940-486C-9FDC-8DAB6BB11EE2}" type="presParOf" srcId="{320B3C88-167B-4009-881F-2E6C3A16F14B}" destId="{0D13BCBB-6351-4816-BF9F-581B265DFBB7}" srcOrd="1" destOrd="0" presId="urn:microsoft.com/office/officeart/2005/8/layout/hList1"/>
    <dgm:cxn modelId="{92E42038-0507-4DAD-8106-5F242B846CE8}" type="presParOf" srcId="{52F5DA4A-FD2D-45DF-9702-A08A74BAFB0F}" destId="{A3EE506B-AF58-427A-BEE8-CD8E3D5F3F35}" srcOrd="3" destOrd="0" presId="urn:microsoft.com/office/officeart/2005/8/layout/hList1"/>
    <dgm:cxn modelId="{AB2174D3-16F9-40F6-A21D-035FC6D98594}" type="presParOf" srcId="{52F5DA4A-FD2D-45DF-9702-A08A74BAFB0F}" destId="{796A0A8C-5618-41D0-A973-0D857413CF95}" srcOrd="4" destOrd="0" presId="urn:microsoft.com/office/officeart/2005/8/layout/hList1"/>
    <dgm:cxn modelId="{E62EACA4-657A-4B89-97DC-59237084DD74}" type="presParOf" srcId="{796A0A8C-5618-41D0-A973-0D857413CF95}" destId="{06B6FBB1-EEBB-4F33-B310-0A4E90BE5D84}" srcOrd="0" destOrd="0" presId="urn:microsoft.com/office/officeart/2005/8/layout/hList1"/>
    <dgm:cxn modelId="{15784250-2CC9-4B66-B314-C47C435163D7}" type="presParOf" srcId="{796A0A8C-5618-41D0-A973-0D857413CF95}" destId="{5F7F02A0-24FD-455A-BF25-DC143B6F5DC3}" srcOrd="1" destOrd="0" presId="urn:microsoft.com/office/officeart/2005/8/layout/hList1"/>
    <dgm:cxn modelId="{62FCA9D1-D77D-4711-919B-D30606F4E14A}" type="presParOf" srcId="{52F5DA4A-FD2D-45DF-9702-A08A74BAFB0F}" destId="{DABE9C7A-48AD-4D3A-B29C-203130925CE6}" srcOrd="5" destOrd="0" presId="urn:microsoft.com/office/officeart/2005/8/layout/hList1"/>
    <dgm:cxn modelId="{902340D6-4B5A-448E-9B55-0A8653FA2E81}" type="presParOf" srcId="{52F5DA4A-FD2D-45DF-9702-A08A74BAFB0F}" destId="{3FF4E3BC-5AE7-4A9F-A04B-818302A57E6F}" srcOrd="6" destOrd="0" presId="urn:microsoft.com/office/officeart/2005/8/layout/hList1"/>
    <dgm:cxn modelId="{31B9668D-3350-4B9A-A1D4-5FE74C7634A4}" type="presParOf" srcId="{3FF4E3BC-5AE7-4A9F-A04B-818302A57E6F}" destId="{CA5290DE-8486-42CF-AAF4-02B8BDEF1DD3}" srcOrd="0" destOrd="0" presId="urn:microsoft.com/office/officeart/2005/8/layout/hList1"/>
    <dgm:cxn modelId="{F2461821-F8ED-47A3-8AB0-09725937DF3C}" type="presParOf" srcId="{3FF4E3BC-5AE7-4A9F-A04B-818302A57E6F}" destId="{FA7D5FCF-603D-4B0D-AC81-F7D09DEF33C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55C3204-BF0B-4E67-BEC4-B7B4EC8A3549}" type="doc">
      <dgm:prSet loTypeId="urn:microsoft.com/office/officeart/2005/8/layout/hList1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CO"/>
        </a:p>
      </dgm:t>
    </dgm:pt>
    <dgm:pt modelId="{89498568-2AFA-42EF-AE74-5F7EAE116DC8}">
      <dgm:prSet phldrT="[Texto]" custT="1"/>
      <dgm:spPr/>
      <dgm:t>
        <a:bodyPr/>
        <a:lstStyle/>
        <a:p>
          <a:r>
            <a:rPr lang="es-ES" sz="1400" smtClean="0">
              <a:solidFill>
                <a:schemeClr val="tx1"/>
              </a:solidFill>
            </a:rPr>
            <a:t>Población</a:t>
          </a:r>
          <a:endParaRPr lang="es-CO" sz="1400" dirty="0">
            <a:solidFill>
              <a:schemeClr val="tx1"/>
            </a:solidFill>
          </a:endParaRPr>
        </a:p>
      </dgm:t>
    </dgm:pt>
    <dgm:pt modelId="{888F4483-CFB0-47ED-AE6F-00C7C8C12DF1}" type="sibTrans" cxnId="{DFC5B3F1-89B5-4B1C-BF9F-BA99A8C11B88}">
      <dgm:prSet/>
      <dgm:spPr/>
      <dgm:t>
        <a:bodyPr/>
        <a:lstStyle/>
        <a:p>
          <a:endParaRPr lang="es-CO" sz="1400">
            <a:solidFill>
              <a:schemeClr val="tx1"/>
            </a:solidFill>
          </a:endParaRPr>
        </a:p>
      </dgm:t>
    </dgm:pt>
    <dgm:pt modelId="{6A271660-82C6-44AD-A2EC-0D6398CB87DE}" type="parTrans" cxnId="{DFC5B3F1-89B5-4B1C-BF9F-BA99A8C11B88}">
      <dgm:prSet/>
      <dgm:spPr/>
      <dgm:t>
        <a:bodyPr/>
        <a:lstStyle/>
        <a:p>
          <a:endParaRPr lang="es-CO" sz="1400">
            <a:solidFill>
              <a:schemeClr val="tx1"/>
            </a:solidFill>
          </a:endParaRPr>
        </a:p>
      </dgm:t>
    </dgm:pt>
    <dgm:pt modelId="{4922CF33-B005-40FB-95E0-F29578C2EAFE}">
      <dgm:prSet phldrT="[Texto]" custT="1"/>
      <dgm:spPr/>
      <dgm:t>
        <a:bodyPr/>
        <a:lstStyle/>
        <a:p>
          <a:r>
            <a:rPr lang="es-ES" sz="1400" dirty="0" smtClean="0">
              <a:solidFill>
                <a:schemeClr val="tx1"/>
              </a:solidFill>
            </a:rPr>
            <a:t>Observación</a:t>
          </a:r>
          <a:endParaRPr lang="es-CO" sz="1400" dirty="0">
            <a:solidFill>
              <a:schemeClr val="tx1"/>
            </a:solidFill>
          </a:endParaRPr>
        </a:p>
      </dgm:t>
    </dgm:pt>
    <dgm:pt modelId="{6E58AF83-4E9A-40EF-BED5-C3170921E8B0}">
      <dgm:prSet phldrT="[Texto]" custT="1"/>
      <dgm:spPr/>
      <dgm:t>
        <a:bodyPr/>
        <a:lstStyle/>
        <a:p>
          <a:r>
            <a:rPr lang="es-ES" sz="1400" dirty="0" smtClean="0">
              <a:solidFill>
                <a:schemeClr val="tx1"/>
              </a:solidFill>
            </a:rPr>
            <a:t>Encuesta</a:t>
          </a:r>
          <a:endParaRPr lang="es-CO" sz="1400" dirty="0">
            <a:solidFill>
              <a:schemeClr val="tx1"/>
            </a:solidFill>
          </a:endParaRPr>
        </a:p>
      </dgm:t>
    </dgm:pt>
    <dgm:pt modelId="{80AAF0B1-F016-4A40-A21A-502FD2DB9903}">
      <dgm:prSet phldrT="[Texto]" custT="1"/>
      <dgm:spPr/>
      <dgm:t>
        <a:bodyPr/>
        <a:lstStyle/>
        <a:p>
          <a:r>
            <a:rPr lang="es-ES" sz="1400" dirty="0" smtClean="0">
              <a:solidFill>
                <a:schemeClr val="tx1"/>
              </a:solidFill>
            </a:rPr>
            <a:t>Técnicas de Recolección de Información</a:t>
          </a:r>
          <a:endParaRPr lang="es-CO" sz="1400" dirty="0">
            <a:solidFill>
              <a:schemeClr val="tx1"/>
            </a:solidFill>
          </a:endParaRPr>
        </a:p>
      </dgm:t>
    </dgm:pt>
    <dgm:pt modelId="{CB6BE211-B6F0-4B40-A7C0-83330A41EF3D}" type="sibTrans" cxnId="{5C7D7F4F-1249-44B9-ABE8-B1704F106F00}">
      <dgm:prSet/>
      <dgm:spPr/>
      <dgm:t>
        <a:bodyPr/>
        <a:lstStyle/>
        <a:p>
          <a:endParaRPr lang="es-CO" sz="1400">
            <a:solidFill>
              <a:schemeClr val="tx1"/>
            </a:solidFill>
          </a:endParaRPr>
        </a:p>
      </dgm:t>
    </dgm:pt>
    <dgm:pt modelId="{313B5819-ACCD-4E27-9C7E-85E0DD15511F}" type="parTrans" cxnId="{5C7D7F4F-1249-44B9-ABE8-B1704F106F00}">
      <dgm:prSet/>
      <dgm:spPr/>
      <dgm:t>
        <a:bodyPr/>
        <a:lstStyle/>
        <a:p>
          <a:endParaRPr lang="es-CO" sz="1400">
            <a:solidFill>
              <a:schemeClr val="tx1"/>
            </a:solidFill>
          </a:endParaRPr>
        </a:p>
      </dgm:t>
    </dgm:pt>
    <dgm:pt modelId="{446FAD29-A843-434E-A90D-5F4B5DE07709}" type="sibTrans" cxnId="{0F2EE7D8-FCD2-4995-9D8F-64696462078E}">
      <dgm:prSet/>
      <dgm:spPr/>
      <dgm:t>
        <a:bodyPr/>
        <a:lstStyle/>
        <a:p>
          <a:endParaRPr lang="es-CO" sz="1400">
            <a:solidFill>
              <a:schemeClr val="tx1"/>
            </a:solidFill>
          </a:endParaRPr>
        </a:p>
      </dgm:t>
    </dgm:pt>
    <dgm:pt modelId="{2871D13F-D441-41ED-95EE-6AF9A39AE5B3}" type="parTrans" cxnId="{0F2EE7D8-FCD2-4995-9D8F-64696462078E}">
      <dgm:prSet/>
      <dgm:spPr/>
      <dgm:t>
        <a:bodyPr/>
        <a:lstStyle/>
        <a:p>
          <a:endParaRPr lang="es-CO" sz="1400">
            <a:solidFill>
              <a:schemeClr val="tx1"/>
            </a:solidFill>
          </a:endParaRPr>
        </a:p>
      </dgm:t>
    </dgm:pt>
    <dgm:pt modelId="{B513855D-82B3-43C0-961B-35BBA3A390D8}" type="sibTrans" cxnId="{3737E3ED-4D43-4E59-8E1B-CB9DA640AEB9}">
      <dgm:prSet/>
      <dgm:spPr/>
      <dgm:t>
        <a:bodyPr/>
        <a:lstStyle/>
        <a:p>
          <a:endParaRPr lang="es-CO" sz="1400">
            <a:solidFill>
              <a:schemeClr val="tx1"/>
            </a:solidFill>
          </a:endParaRPr>
        </a:p>
      </dgm:t>
    </dgm:pt>
    <dgm:pt modelId="{95D4E541-E8D1-4171-BAE1-BF2DEB924B1A}" type="parTrans" cxnId="{3737E3ED-4D43-4E59-8E1B-CB9DA640AEB9}">
      <dgm:prSet/>
      <dgm:spPr/>
      <dgm:t>
        <a:bodyPr/>
        <a:lstStyle/>
        <a:p>
          <a:endParaRPr lang="es-CO" sz="1400">
            <a:solidFill>
              <a:schemeClr val="tx1"/>
            </a:solidFill>
          </a:endParaRPr>
        </a:p>
      </dgm:t>
    </dgm:pt>
    <dgm:pt modelId="{F8D18CF3-C527-4258-8539-B843FD92D005}">
      <dgm:prSet phldrT="[Texto]" custT="1"/>
      <dgm:spPr/>
      <dgm:t>
        <a:bodyPr/>
        <a:lstStyle/>
        <a:p>
          <a:r>
            <a:rPr lang="es-ES" sz="1400" dirty="0" smtClean="0">
              <a:solidFill>
                <a:schemeClr val="tx1"/>
              </a:solidFill>
            </a:rPr>
            <a:t>Descriptiva</a:t>
          </a:r>
          <a:endParaRPr lang="es-CO" sz="1400" dirty="0">
            <a:solidFill>
              <a:schemeClr val="tx1"/>
            </a:solidFill>
          </a:endParaRPr>
        </a:p>
      </dgm:t>
    </dgm:pt>
    <dgm:pt modelId="{2AF1F4FD-6D1B-4364-B953-3446BB3EEA2F}">
      <dgm:prSet phldrT="[Texto]" custT="1"/>
      <dgm:spPr/>
      <dgm:t>
        <a:bodyPr/>
        <a:lstStyle/>
        <a:p>
          <a:r>
            <a:rPr lang="es-ES" sz="1400" dirty="0" smtClean="0">
              <a:solidFill>
                <a:schemeClr val="tx1"/>
              </a:solidFill>
            </a:rPr>
            <a:t>Tipo de Investigación</a:t>
          </a:r>
          <a:endParaRPr lang="es-CO" sz="1400" dirty="0">
            <a:solidFill>
              <a:schemeClr val="tx1"/>
            </a:solidFill>
          </a:endParaRPr>
        </a:p>
      </dgm:t>
    </dgm:pt>
    <dgm:pt modelId="{D5D09E96-DE1D-4462-B69F-3A51DD722FC9}" type="sibTrans" cxnId="{5DCFD731-D24C-48CF-98FD-DCE1D0F7EAD3}">
      <dgm:prSet/>
      <dgm:spPr/>
      <dgm:t>
        <a:bodyPr/>
        <a:lstStyle/>
        <a:p>
          <a:endParaRPr lang="es-CO" sz="1400">
            <a:solidFill>
              <a:schemeClr val="tx1"/>
            </a:solidFill>
          </a:endParaRPr>
        </a:p>
      </dgm:t>
    </dgm:pt>
    <dgm:pt modelId="{005DC483-5E1F-461C-9F02-F04FC15B4A70}" type="parTrans" cxnId="{5DCFD731-D24C-48CF-98FD-DCE1D0F7EAD3}">
      <dgm:prSet/>
      <dgm:spPr/>
      <dgm:t>
        <a:bodyPr/>
        <a:lstStyle/>
        <a:p>
          <a:endParaRPr lang="es-CO" sz="1400">
            <a:solidFill>
              <a:schemeClr val="tx1"/>
            </a:solidFill>
          </a:endParaRPr>
        </a:p>
      </dgm:t>
    </dgm:pt>
    <dgm:pt modelId="{2311A0BF-75FB-4733-9710-5C35F0E81CC8}" type="sibTrans" cxnId="{FF5ED423-8E7D-4D40-8708-2ED2EDCC5C42}">
      <dgm:prSet/>
      <dgm:spPr/>
      <dgm:t>
        <a:bodyPr/>
        <a:lstStyle/>
        <a:p>
          <a:endParaRPr lang="es-CO" sz="1400">
            <a:solidFill>
              <a:schemeClr val="tx1"/>
            </a:solidFill>
          </a:endParaRPr>
        </a:p>
      </dgm:t>
    </dgm:pt>
    <dgm:pt modelId="{B0EAE1A9-C7C1-4426-B31A-499C7BCFBEBE}" type="parTrans" cxnId="{FF5ED423-8E7D-4D40-8708-2ED2EDCC5C42}">
      <dgm:prSet/>
      <dgm:spPr/>
      <dgm:t>
        <a:bodyPr/>
        <a:lstStyle/>
        <a:p>
          <a:endParaRPr lang="es-CO" sz="1400">
            <a:solidFill>
              <a:schemeClr val="tx1"/>
            </a:solidFill>
          </a:endParaRPr>
        </a:p>
      </dgm:t>
    </dgm:pt>
    <dgm:pt modelId="{38C6BF93-F728-457E-BF4E-3CF83CF06AA5}">
      <dgm:prSet custT="1"/>
      <dgm:spPr/>
      <dgm:t>
        <a:bodyPr/>
        <a:lstStyle/>
        <a:p>
          <a:r>
            <a:rPr lang="es-ES" sz="1400" smtClean="0">
              <a:solidFill>
                <a:schemeClr val="tx1"/>
              </a:solidFill>
            </a:rPr>
            <a:t>Muestra: </a:t>
          </a:r>
          <a:endParaRPr lang="es-CO" sz="1400" dirty="0">
            <a:solidFill>
              <a:schemeClr val="tx1"/>
            </a:solidFill>
          </a:endParaRPr>
        </a:p>
      </dgm:t>
    </dgm:pt>
    <dgm:pt modelId="{3FAF6879-D01B-41D2-AEA1-94B6102E01B3}" type="parTrans" cxnId="{8889D96A-4C76-4488-9182-45BA256CB8C6}">
      <dgm:prSet/>
      <dgm:spPr/>
      <dgm:t>
        <a:bodyPr/>
        <a:lstStyle/>
        <a:p>
          <a:endParaRPr lang="es-CO" sz="1400">
            <a:solidFill>
              <a:schemeClr val="tx1"/>
            </a:solidFill>
          </a:endParaRPr>
        </a:p>
      </dgm:t>
    </dgm:pt>
    <dgm:pt modelId="{879EA206-B9E3-4778-8BBB-E3164C7FC607}" type="sibTrans" cxnId="{8889D96A-4C76-4488-9182-45BA256CB8C6}">
      <dgm:prSet/>
      <dgm:spPr/>
      <dgm:t>
        <a:bodyPr/>
        <a:lstStyle/>
        <a:p>
          <a:endParaRPr lang="es-CO" sz="1400">
            <a:solidFill>
              <a:schemeClr val="tx1"/>
            </a:solidFill>
          </a:endParaRPr>
        </a:p>
      </dgm:t>
    </dgm:pt>
    <dgm:pt modelId="{2C5A64C5-AC99-469D-ABCC-AED1DA0EED98}">
      <dgm:prSet custT="1"/>
      <dgm:spPr/>
      <dgm:t>
        <a:bodyPr/>
        <a:lstStyle/>
        <a:p>
          <a:r>
            <a:rPr lang="es-ES" sz="1400" smtClean="0">
              <a:solidFill>
                <a:schemeClr val="tx1"/>
              </a:solidFill>
            </a:rPr>
            <a:t>Análisis de Información:</a:t>
          </a:r>
          <a:endParaRPr lang="es-CO" sz="1400" dirty="0">
            <a:solidFill>
              <a:schemeClr val="tx1"/>
            </a:solidFill>
          </a:endParaRPr>
        </a:p>
      </dgm:t>
    </dgm:pt>
    <dgm:pt modelId="{283BB9C0-6379-4CB7-89A6-4A815CF591E9}" type="parTrans" cxnId="{065A9DAE-DEB0-4762-A243-E0A354C2C133}">
      <dgm:prSet/>
      <dgm:spPr/>
      <dgm:t>
        <a:bodyPr/>
        <a:lstStyle/>
        <a:p>
          <a:endParaRPr lang="es-CO" sz="1400">
            <a:solidFill>
              <a:schemeClr val="tx1"/>
            </a:solidFill>
          </a:endParaRPr>
        </a:p>
      </dgm:t>
    </dgm:pt>
    <dgm:pt modelId="{E0705B30-6CCE-45F6-8DCE-6A1A468EF91F}" type="sibTrans" cxnId="{065A9DAE-DEB0-4762-A243-E0A354C2C133}">
      <dgm:prSet/>
      <dgm:spPr/>
      <dgm:t>
        <a:bodyPr/>
        <a:lstStyle/>
        <a:p>
          <a:endParaRPr lang="es-CO" sz="1400">
            <a:solidFill>
              <a:schemeClr val="tx1"/>
            </a:solidFill>
          </a:endParaRPr>
        </a:p>
      </dgm:t>
    </dgm:pt>
    <dgm:pt modelId="{A7275F47-46F8-4868-B55B-EC0DC668C54C}">
      <dgm:prSet custT="1"/>
      <dgm:spPr/>
      <dgm:t>
        <a:bodyPr/>
        <a:lstStyle/>
        <a:p>
          <a:r>
            <a:rPr lang="es-ES" sz="1400" dirty="0" smtClean="0">
              <a:solidFill>
                <a:schemeClr val="tx1"/>
              </a:solidFill>
            </a:rPr>
            <a:t>Observación: Cuadro comparativo de jardines de la zona.</a:t>
          </a:r>
          <a:endParaRPr lang="es-CO" sz="1400" dirty="0">
            <a:solidFill>
              <a:schemeClr val="tx1"/>
            </a:solidFill>
          </a:endParaRPr>
        </a:p>
      </dgm:t>
    </dgm:pt>
    <dgm:pt modelId="{31F6AF2C-BEB4-4049-9AE7-4F5DF190373C}" type="parTrans" cxnId="{71981637-14BB-4A9A-9A9D-2EBADA57AABF}">
      <dgm:prSet/>
      <dgm:spPr/>
      <dgm:t>
        <a:bodyPr/>
        <a:lstStyle/>
        <a:p>
          <a:endParaRPr lang="es-CO" sz="1400">
            <a:solidFill>
              <a:schemeClr val="tx1"/>
            </a:solidFill>
          </a:endParaRPr>
        </a:p>
      </dgm:t>
    </dgm:pt>
    <dgm:pt modelId="{BCA85874-9C92-465B-ABD0-D498A79795AB}" type="sibTrans" cxnId="{71981637-14BB-4A9A-9A9D-2EBADA57AABF}">
      <dgm:prSet/>
      <dgm:spPr/>
      <dgm:t>
        <a:bodyPr/>
        <a:lstStyle/>
        <a:p>
          <a:endParaRPr lang="es-CO" sz="1400">
            <a:solidFill>
              <a:schemeClr val="tx1"/>
            </a:solidFill>
          </a:endParaRPr>
        </a:p>
      </dgm:t>
    </dgm:pt>
    <dgm:pt modelId="{FCA77B06-3E26-4AEE-BCD2-9FB81ABB80A8}">
      <dgm:prSet custT="1"/>
      <dgm:spPr/>
      <dgm:t>
        <a:bodyPr/>
        <a:lstStyle/>
        <a:p>
          <a:r>
            <a:rPr lang="es-ES" sz="1400" smtClean="0">
              <a:solidFill>
                <a:schemeClr val="tx1"/>
              </a:solidFill>
            </a:rPr>
            <a:t>Plan de Acción:</a:t>
          </a:r>
          <a:endParaRPr lang="es-CO" sz="1400" dirty="0">
            <a:solidFill>
              <a:schemeClr val="tx1"/>
            </a:solidFill>
          </a:endParaRPr>
        </a:p>
      </dgm:t>
    </dgm:pt>
    <dgm:pt modelId="{A5D0888D-C407-49F9-9B2E-8FB17CAF95A0}" type="parTrans" cxnId="{9E5ECDDD-37C8-4C65-975F-9D595354265E}">
      <dgm:prSet/>
      <dgm:spPr/>
      <dgm:t>
        <a:bodyPr/>
        <a:lstStyle/>
        <a:p>
          <a:endParaRPr lang="es-CO" sz="1400">
            <a:solidFill>
              <a:schemeClr val="tx1"/>
            </a:solidFill>
          </a:endParaRPr>
        </a:p>
      </dgm:t>
    </dgm:pt>
    <dgm:pt modelId="{2D372107-D8A4-4982-90A0-C0ADC6127EFC}" type="sibTrans" cxnId="{9E5ECDDD-37C8-4C65-975F-9D595354265E}">
      <dgm:prSet/>
      <dgm:spPr/>
      <dgm:t>
        <a:bodyPr/>
        <a:lstStyle/>
        <a:p>
          <a:endParaRPr lang="es-CO" sz="1400">
            <a:solidFill>
              <a:schemeClr val="tx1"/>
            </a:solidFill>
          </a:endParaRPr>
        </a:p>
      </dgm:t>
    </dgm:pt>
    <dgm:pt modelId="{A974994D-6804-4EB4-9D5F-C4C1C37048F1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Primera fase: Estudio de Factibilidad.</a:t>
          </a:r>
          <a:endParaRPr lang="es-CO" sz="1200" dirty="0">
            <a:solidFill>
              <a:schemeClr val="tx1"/>
            </a:solidFill>
          </a:endParaRPr>
        </a:p>
      </dgm:t>
    </dgm:pt>
    <dgm:pt modelId="{C0A20BBF-A8BD-4FA4-AE45-B39E62DCE4CE}" type="parTrans" cxnId="{84A91F24-2C8A-4D0A-BBCE-770821348D16}">
      <dgm:prSet/>
      <dgm:spPr/>
      <dgm:t>
        <a:bodyPr/>
        <a:lstStyle/>
        <a:p>
          <a:endParaRPr lang="es-CO" sz="1400">
            <a:solidFill>
              <a:schemeClr val="tx1"/>
            </a:solidFill>
          </a:endParaRPr>
        </a:p>
      </dgm:t>
    </dgm:pt>
    <dgm:pt modelId="{6763B584-3713-4756-8597-DBB448A31089}" type="sibTrans" cxnId="{84A91F24-2C8A-4D0A-BBCE-770821348D16}">
      <dgm:prSet/>
      <dgm:spPr/>
      <dgm:t>
        <a:bodyPr/>
        <a:lstStyle/>
        <a:p>
          <a:endParaRPr lang="es-CO" sz="1400">
            <a:solidFill>
              <a:schemeClr val="tx1"/>
            </a:solidFill>
          </a:endParaRPr>
        </a:p>
      </dgm:t>
    </dgm:pt>
    <dgm:pt modelId="{0A4F931B-6133-428A-889F-16E074DE440A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Segunda fase: Segundo estudio de factibilidad.</a:t>
          </a:r>
          <a:endParaRPr lang="es-CO" sz="1200" dirty="0">
            <a:solidFill>
              <a:schemeClr val="tx1"/>
            </a:solidFill>
          </a:endParaRPr>
        </a:p>
      </dgm:t>
    </dgm:pt>
    <dgm:pt modelId="{AE846FDD-0DEB-4AA7-9C92-9B4F5403398E}" type="parTrans" cxnId="{7A79F3DA-EAAF-4C99-81D1-ABC54A0ED294}">
      <dgm:prSet/>
      <dgm:spPr/>
      <dgm:t>
        <a:bodyPr/>
        <a:lstStyle/>
        <a:p>
          <a:endParaRPr lang="es-CO" sz="1400">
            <a:solidFill>
              <a:schemeClr val="tx1"/>
            </a:solidFill>
          </a:endParaRPr>
        </a:p>
      </dgm:t>
    </dgm:pt>
    <dgm:pt modelId="{CABB080A-D8F7-4488-AE72-159F7E9D9197}" type="sibTrans" cxnId="{7A79F3DA-EAAF-4C99-81D1-ABC54A0ED294}">
      <dgm:prSet/>
      <dgm:spPr/>
      <dgm:t>
        <a:bodyPr/>
        <a:lstStyle/>
        <a:p>
          <a:endParaRPr lang="es-CO" sz="1400">
            <a:solidFill>
              <a:schemeClr val="tx1"/>
            </a:solidFill>
          </a:endParaRPr>
        </a:p>
      </dgm:t>
    </dgm:pt>
    <dgm:pt modelId="{00A67C77-EF3B-4C21-8BAF-C059CE631003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Tercera Fase: Formulación del PEI.</a:t>
          </a:r>
          <a:endParaRPr lang="es-CO" sz="1200" dirty="0">
            <a:solidFill>
              <a:schemeClr val="tx1"/>
            </a:solidFill>
          </a:endParaRPr>
        </a:p>
      </dgm:t>
    </dgm:pt>
    <dgm:pt modelId="{2D54DC0D-1D47-4AAC-9A55-C2FFD86D6E35}" type="parTrans" cxnId="{2365A396-9232-47B4-AD6A-F2FD5BB41239}">
      <dgm:prSet/>
      <dgm:spPr/>
      <dgm:t>
        <a:bodyPr/>
        <a:lstStyle/>
        <a:p>
          <a:endParaRPr lang="es-CO" sz="1400">
            <a:solidFill>
              <a:schemeClr val="tx1"/>
            </a:solidFill>
          </a:endParaRPr>
        </a:p>
      </dgm:t>
    </dgm:pt>
    <dgm:pt modelId="{BD79FEEC-DA08-457E-884A-FF92DC0B2FD1}" type="sibTrans" cxnId="{2365A396-9232-47B4-AD6A-F2FD5BB41239}">
      <dgm:prSet/>
      <dgm:spPr/>
      <dgm:t>
        <a:bodyPr/>
        <a:lstStyle/>
        <a:p>
          <a:endParaRPr lang="es-CO" sz="1400">
            <a:solidFill>
              <a:schemeClr val="tx1"/>
            </a:solidFill>
          </a:endParaRPr>
        </a:p>
      </dgm:t>
    </dgm:pt>
    <dgm:pt modelId="{FC864B73-E231-4A6F-BCBA-7DED19930950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Cuarta Fase: Entrega del documento final del trabajo de grado.</a:t>
          </a:r>
          <a:endParaRPr lang="es-CO" sz="1200" dirty="0">
            <a:solidFill>
              <a:schemeClr val="tx1"/>
            </a:solidFill>
          </a:endParaRPr>
        </a:p>
      </dgm:t>
    </dgm:pt>
    <dgm:pt modelId="{13619198-BAE7-4A41-B926-2AE1853E33AC}" type="parTrans" cxnId="{97EC29E8-B360-47D8-9729-B22312E8E25A}">
      <dgm:prSet/>
      <dgm:spPr/>
      <dgm:t>
        <a:bodyPr/>
        <a:lstStyle/>
        <a:p>
          <a:endParaRPr lang="es-CO" sz="1400">
            <a:solidFill>
              <a:schemeClr val="tx1"/>
            </a:solidFill>
          </a:endParaRPr>
        </a:p>
      </dgm:t>
    </dgm:pt>
    <dgm:pt modelId="{42DE8118-DF1D-45F3-8140-4E28EA55C39C}" type="sibTrans" cxnId="{97EC29E8-B360-47D8-9729-B22312E8E25A}">
      <dgm:prSet/>
      <dgm:spPr/>
      <dgm:t>
        <a:bodyPr/>
        <a:lstStyle/>
        <a:p>
          <a:endParaRPr lang="es-CO" sz="1400">
            <a:solidFill>
              <a:schemeClr val="tx1"/>
            </a:solidFill>
          </a:endParaRPr>
        </a:p>
      </dgm:t>
    </dgm:pt>
    <dgm:pt modelId="{F81C189B-6A09-4B12-A637-2B97B33DFA08}">
      <dgm:prSet custT="1"/>
      <dgm:spPr/>
      <dgm:t>
        <a:bodyPr/>
        <a:lstStyle/>
        <a:p>
          <a:endParaRPr lang="es-CO" sz="1400" dirty="0">
            <a:solidFill>
              <a:schemeClr val="tx1"/>
            </a:solidFill>
          </a:endParaRPr>
        </a:p>
      </dgm:t>
    </dgm:pt>
    <dgm:pt modelId="{7D77036F-33CA-4E1D-9D94-17E4E9468480}" type="parTrans" cxnId="{4CCE3244-9366-492D-94BF-9B42F4144E04}">
      <dgm:prSet/>
      <dgm:spPr/>
      <dgm:t>
        <a:bodyPr/>
        <a:lstStyle/>
        <a:p>
          <a:endParaRPr lang="es-CO"/>
        </a:p>
      </dgm:t>
    </dgm:pt>
    <dgm:pt modelId="{D26DC68A-F063-4A13-BC30-30125324F15C}" type="sibTrans" cxnId="{4CCE3244-9366-492D-94BF-9B42F4144E04}">
      <dgm:prSet/>
      <dgm:spPr/>
      <dgm:t>
        <a:bodyPr/>
        <a:lstStyle/>
        <a:p>
          <a:endParaRPr lang="es-CO"/>
        </a:p>
      </dgm:t>
    </dgm:pt>
    <dgm:pt modelId="{2296D9CA-6D5C-40B6-BDA3-E5D30515D1DD}">
      <dgm:prSet custT="1"/>
      <dgm:spPr/>
      <dgm:t>
        <a:bodyPr/>
        <a:lstStyle/>
        <a:p>
          <a:endParaRPr lang="es-CO" sz="1400" dirty="0">
            <a:solidFill>
              <a:schemeClr val="tx1"/>
            </a:solidFill>
          </a:endParaRPr>
        </a:p>
      </dgm:t>
    </dgm:pt>
    <dgm:pt modelId="{56ED658C-EB77-47CA-B479-A92906885EC4}" type="parTrans" cxnId="{27F9E7E7-9BD8-47C9-810E-E81DBC490426}">
      <dgm:prSet/>
      <dgm:spPr/>
      <dgm:t>
        <a:bodyPr/>
        <a:lstStyle/>
        <a:p>
          <a:endParaRPr lang="es-CO"/>
        </a:p>
      </dgm:t>
    </dgm:pt>
    <dgm:pt modelId="{2C224540-A35B-42E7-8310-423D2C951CA9}" type="sibTrans" cxnId="{27F9E7E7-9BD8-47C9-810E-E81DBC490426}">
      <dgm:prSet/>
      <dgm:spPr/>
      <dgm:t>
        <a:bodyPr/>
        <a:lstStyle/>
        <a:p>
          <a:endParaRPr lang="es-CO"/>
        </a:p>
      </dgm:t>
    </dgm:pt>
    <dgm:pt modelId="{B8C89E0E-80E4-4398-9244-C22C45FBD068}">
      <dgm:prSet custT="1"/>
      <dgm:spPr/>
      <dgm:t>
        <a:bodyPr/>
        <a:lstStyle/>
        <a:p>
          <a:r>
            <a:rPr lang="es-ES" sz="1400" dirty="0" smtClean="0">
              <a:solidFill>
                <a:schemeClr val="tx1"/>
              </a:solidFill>
            </a:rPr>
            <a:t>Padres de Familia de los barrios  Palermo, </a:t>
          </a:r>
          <a:r>
            <a:rPr lang="es-ES" sz="1400" dirty="0" err="1" smtClean="0">
              <a:solidFill>
                <a:schemeClr val="tx1"/>
              </a:solidFill>
            </a:rPr>
            <a:t>Morasurco</a:t>
          </a:r>
          <a:r>
            <a:rPr lang="es-ES" sz="1400" dirty="0" smtClean="0">
              <a:solidFill>
                <a:schemeClr val="tx1"/>
              </a:solidFill>
            </a:rPr>
            <a:t>, </a:t>
          </a:r>
          <a:r>
            <a:rPr lang="es-ES" sz="1400" dirty="0" err="1" smtClean="0">
              <a:solidFill>
                <a:schemeClr val="tx1"/>
              </a:solidFill>
            </a:rPr>
            <a:t>Maridíaz</a:t>
          </a:r>
          <a:r>
            <a:rPr lang="es-ES" sz="1400" dirty="0" smtClean="0">
              <a:solidFill>
                <a:schemeClr val="tx1"/>
              </a:solidFill>
            </a:rPr>
            <a:t> y Paraná.</a:t>
          </a:r>
          <a:endParaRPr lang="es-CO" sz="1400" dirty="0">
            <a:solidFill>
              <a:schemeClr val="tx1"/>
            </a:solidFill>
          </a:endParaRPr>
        </a:p>
      </dgm:t>
    </dgm:pt>
    <dgm:pt modelId="{E293CF54-1E6F-4E96-BADB-90BF280F485E}" type="parTrans" cxnId="{5FB84689-A964-4FC4-8345-5988E39B1125}">
      <dgm:prSet/>
      <dgm:spPr/>
      <dgm:t>
        <a:bodyPr/>
        <a:lstStyle/>
        <a:p>
          <a:endParaRPr lang="es-CO"/>
        </a:p>
      </dgm:t>
    </dgm:pt>
    <dgm:pt modelId="{1A97E3CC-8FE9-4979-BF24-A301F870DE71}" type="sibTrans" cxnId="{5FB84689-A964-4FC4-8345-5988E39B1125}">
      <dgm:prSet/>
      <dgm:spPr/>
      <dgm:t>
        <a:bodyPr/>
        <a:lstStyle/>
        <a:p>
          <a:endParaRPr lang="es-CO"/>
        </a:p>
      </dgm:t>
    </dgm:pt>
    <dgm:pt modelId="{E4A7BDCD-9156-4375-9D53-FFB318079F99}">
      <dgm:prSet custT="1"/>
      <dgm:spPr/>
      <dgm:t>
        <a:bodyPr/>
        <a:lstStyle/>
        <a:p>
          <a:endParaRPr lang="es-CO" sz="1400" dirty="0">
            <a:solidFill>
              <a:schemeClr val="tx1"/>
            </a:solidFill>
          </a:endParaRPr>
        </a:p>
      </dgm:t>
    </dgm:pt>
    <dgm:pt modelId="{7FE4940F-AB30-411F-B029-EF3B11E07ED3}" type="parTrans" cxnId="{EF0A8F6F-6D1C-465E-9306-341EDE5307D2}">
      <dgm:prSet/>
      <dgm:spPr/>
      <dgm:t>
        <a:bodyPr/>
        <a:lstStyle/>
        <a:p>
          <a:endParaRPr lang="es-CO"/>
        </a:p>
      </dgm:t>
    </dgm:pt>
    <dgm:pt modelId="{791878AF-A3F8-46F9-973E-037F9570AB44}" type="sibTrans" cxnId="{EF0A8F6F-6D1C-465E-9306-341EDE5307D2}">
      <dgm:prSet/>
      <dgm:spPr/>
      <dgm:t>
        <a:bodyPr/>
        <a:lstStyle/>
        <a:p>
          <a:endParaRPr lang="es-CO"/>
        </a:p>
      </dgm:t>
    </dgm:pt>
    <dgm:pt modelId="{8269E5B9-36E8-4F80-B45C-B464B41F316C}">
      <dgm:prSet custT="1"/>
      <dgm:spPr/>
      <dgm:t>
        <a:bodyPr/>
        <a:lstStyle/>
        <a:p>
          <a:endParaRPr lang="es-CO" sz="1400" dirty="0">
            <a:solidFill>
              <a:schemeClr val="tx1"/>
            </a:solidFill>
          </a:endParaRPr>
        </a:p>
      </dgm:t>
    </dgm:pt>
    <dgm:pt modelId="{CA30914E-0E22-4421-9534-1AAD0DE2F2C0}" type="parTrans" cxnId="{E8978320-10A0-4D8D-A762-D37D514728A9}">
      <dgm:prSet/>
      <dgm:spPr/>
      <dgm:t>
        <a:bodyPr/>
        <a:lstStyle/>
        <a:p>
          <a:endParaRPr lang="es-CO"/>
        </a:p>
      </dgm:t>
    </dgm:pt>
    <dgm:pt modelId="{289FBD6B-F2F2-421B-9E0C-2FD8BA8A4198}" type="sibTrans" cxnId="{E8978320-10A0-4D8D-A762-D37D514728A9}">
      <dgm:prSet/>
      <dgm:spPr/>
      <dgm:t>
        <a:bodyPr/>
        <a:lstStyle/>
        <a:p>
          <a:endParaRPr lang="es-CO"/>
        </a:p>
      </dgm:t>
    </dgm:pt>
    <dgm:pt modelId="{CEA310F2-05F0-4133-8AD8-3D81412684FD}">
      <dgm:prSet custT="1"/>
      <dgm:spPr/>
      <dgm:t>
        <a:bodyPr/>
        <a:lstStyle/>
        <a:p>
          <a:r>
            <a:rPr lang="es-ES" sz="1400" dirty="0" smtClean="0">
              <a:solidFill>
                <a:schemeClr val="tx1"/>
              </a:solidFill>
            </a:rPr>
            <a:t>32 padres de familia de los barrios Palermo, </a:t>
          </a:r>
          <a:r>
            <a:rPr lang="es-ES" sz="1400" dirty="0" err="1" smtClean="0">
              <a:solidFill>
                <a:schemeClr val="tx1"/>
              </a:solidFill>
            </a:rPr>
            <a:t>Morasurco</a:t>
          </a:r>
          <a:r>
            <a:rPr lang="es-ES" sz="1400" dirty="0" smtClean="0">
              <a:solidFill>
                <a:schemeClr val="tx1"/>
              </a:solidFill>
            </a:rPr>
            <a:t>, </a:t>
          </a:r>
          <a:r>
            <a:rPr lang="es-ES" sz="1400" dirty="0" err="1" smtClean="0">
              <a:solidFill>
                <a:schemeClr val="tx1"/>
              </a:solidFill>
            </a:rPr>
            <a:t>Maridías</a:t>
          </a:r>
          <a:r>
            <a:rPr lang="es-ES" sz="1400" dirty="0" smtClean="0">
              <a:solidFill>
                <a:schemeClr val="tx1"/>
              </a:solidFill>
            </a:rPr>
            <a:t> y Paraná.</a:t>
          </a:r>
          <a:endParaRPr lang="es-CO" sz="1400" dirty="0">
            <a:solidFill>
              <a:schemeClr val="tx1"/>
            </a:solidFill>
          </a:endParaRPr>
        </a:p>
      </dgm:t>
    </dgm:pt>
    <dgm:pt modelId="{CA835CBC-8076-4571-80BF-9140900558AF}" type="parTrans" cxnId="{278A66B8-DEC7-405A-A4DE-B9ADD64FBBCC}">
      <dgm:prSet/>
      <dgm:spPr/>
      <dgm:t>
        <a:bodyPr/>
        <a:lstStyle/>
        <a:p>
          <a:endParaRPr lang="es-CO"/>
        </a:p>
      </dgm:t>
    </dgm:pt>
    <dgm:pt modelId="{5C7C3730-1A0C-446B-843C-23FA7044F176}" type="sibTrans" cxnId="{278A66B8-DEC7-405A-A4DE-B9ADD64FBBCC}">
      <dgm:prSet/>
      <dgm:spPr/>
      <dgm:t>
        <a:bodyPr/>
        <a:lstStyle/>
        <a:p>
          <a:endParaRPr lang="es-CO"/>
        </a:p>
      </dgm:t>
    </dgm:pt>
    <dgm:pt modelId="{33428C20-4F67-47D1-B149-7ECFC56E66FA}">
      <dgm:prSet custT="1"/>
      <dgm:spPr/>
      <dgm:t>
        <a:bodyPr/>
        <a:lstStyle/>
        <a:p>
          <a:endParaRPr lang="es-CO" sz="1400" dirty="0">
            <a:solidFill>
              <a:schemeClr val="tx1"/>
            </a:solidFill>
          </a:endParaRPr>
        </a:p>
      </dgm:t>
    </dgm:pt>
    <dgm:pt modelId="{55F6B64A-8470-443B-A025-1F2B7EA5EA20}" type="parTrans" cxnId="{77366A2B-6DD0-49C6-8A6F-07941E45CE62}">
      <dgm:prSet/>
      <dgm:spPr/>
      <dgm:t>
        <a:bodyPr/>
        <a:lstStyle/>
        <a:p>
          <a:endParaRPr lang="es-CO"/>
        </a:p>
      </dgm:t>
    </dgm:pt>
    <dgm:pt modelId="{0E507DE8-A6C6-484D-9393-6D9798DF8A79}" type="sibTrans" cxnId="{77366A2B-6DD0-49C6-8A6F-07941E45CE62}">
      <dgm:prSet/>
      <dgm:spPr/>
      <dgm:t>
        <a:bodyPr/>
        <a:lstStyle/>
        <a:p>
          <a:endParaRPr lang="es-CO"/>
        </a:p>
      </dgm:t>
    </dgm:pt>
    <dgm:pt modelId="{6D321CEA-D754-470E-9A6E-B3C6EED6E9C2}">
      <dgm:prSet custT="1"/>
      <dgm:spPr/>
      <dgm:t>
        <a:bodyPr/>
        <a:lstStyle/>
        <a:p>
          <a:endParaRPr lang="es-CO" sz="1400" dirty="0">
            <a:solidFill>
              <a:schemeClr val="tx1"/>
            </a:solidFill>
          </a:endParaRPr>
        </a:p>
      </dgm:t>
    </dgm:pt>
    <dgm:pt modelId="{59FD37E4-367F-4253-9DD5-10929526E034}" type="parTrans" cxnId="{E94564FD-0BEF-4647-848D-ADA3681D944C}">
      <dgm:prSet/>
      <dgm:spPr/>
      <dgm:t>
        <a:bodyPr/>
        <a:lstStyle/>
        <a:p>
          <a:endParaRPr lang="es-CO"/>
        </a:p>
      </dgm:t>
    </dgm:pt>
    <dgm:pt modelId="{B061F9DB-C89A-4076-9AAE-70C45E96EDD4}" type="sibTrans" cxnId="{E94564FD-0BEF-4647-848D-ADA3681D944C}">
      <dgm:prSet/>
      <dgm:spPr/>
      <dgm:t>
        <a:bodyPr/>
        <a:lstStyle/>
        <a:p>
          <a:endParaRPr lang="es-CO"/>
        </a:p>
      </dgm:t>
    </dgm:pt>
    <dgm:pt modelId="{4ACC2474-F685-4632-9145-E079DD4890BE}">
      <dgm:prSet custT="1"/>
      <dgm:spPr/>
      <dgm:t>
        <a:bodyPr/>
        <a:lstStyle/>
        <a:p>
          <a:r>
            <a:rPr lang="es-ES" sz="1400" dirty="0" smtClean="0">
              <a:solidFill>
                <a:schemeClr val="tx1"/>
              </a:solidFill>
            </a:rPr>
            <a:t>Encuesta: Cuadro de variables.</a:t>
          </a:r>
          <a:endParaRPr lang="es-CO" sz="1400" dirty="0">
            <a:solidFill>
              <a:schemeClr val="tx1"/>
            </a:solidFill>
          </a:endParaRPr>
        </a:p>
      </dgm:t>
    </dgm:pt>
    <dgm:pt modelId="{A347BCA2-0B3B-45ED-B02E-808C6BF83FD6}" type="parTrans" cxnId="{090782A4-E17B-4C5B-A38E-13D72FDFD44E}">
      <dgm:prSet/>
      <dgm:spPr/>
      <dgm:t>
        <a:bodyPr/>
        <a:lstStyle/>
        <a:p>
          <a:endParaRPr lang="es-CO"/>
        </a:p>
      </dgm:t>
    </dgm:pt>
    <dgm:pt modelId="{2DFF84AA-7D85-4AB2-9EE7-E81C910E221F}" type="sibTrans" cxnId="{090782A4-E17B-4C5B-A38E-13D72FDFD44E}">
      <dgm:prSet/>
      <dgm:spPr/>
      <dgm:t>
        <a:bodyPr/>
        <a:lstStyle/>
        <a:p>
          <a:endParaRPr lang="es-CO"/>
        </a:p>
      </dgm:t>
    </dgm:pt>
    <dgm:pt modelId="{3D569E93-157A-4E90-8488-6740AF122AD2}">
      <dgm:prSet phldrT="[Texto]" custT="1"/>
      <dgm:spPr/>
      <dgm:t>
        <a:bodyPr/>
        <a:lstStyle/>
        <a:p>
          <a:endParaRPr lang="es-CO" sz="1400" dirty="0">
            <a:solidFill>
              <a:schemeClr val="tx1"/>
            </a:solidFill>
          </a:endParaRPr>
        </a:p>
      </dgm:t>
    </dgm:pt>
    <dgm:pt modelId="{0148CB8A-FA89-42E5-9EAC-704E39301A89}" type="sibTrans" cxnId="{96F0E43C-4DB2-4832-B4F0-D1747FE60877}">
      <dgm:prSet/>
      <dgm:spPr/>
      <dgm:t>
        <a:bodyPr/>
        <a:lstStyle/>
        <a:p>
          <a:endParaRPr lang="es-CO"/>
        </a:p>
      </dgm:t>
    </dgm:pt>
    <dgm:pt modelId="{E05204F4-34C6-4FA6-AFBA-60E8C8162AC7}" type="parTrans" cxnId="{96F0E43C-4DB2-4832-B4F0-D1747FE60877}">
      <dgm:prSet/>
      <dgm:spPr/>
      <dgm:t>
        <a:bodyPr/>
        <a:lstStyle/>
        <a:p>
          <a:endParaRPr lang="es-CO"/>
        </a:p>
      </dgm:t>
    </dgm:pt>
    <dgm:pt modelId="{F6D6FD5A-0406-4526-BE47-C9676EBAD056}">
      <dgm:prSet phldrT="[Texto]" custT="1"/>
      <dgm:spPr/>
      <dgm:t>
        <a:bodyPr/>
        <a:lstStyle/>
        <a:p>
          <a:endParaRPr lang="es-CO" sz="1400" dirty="0">
            <a:solidFill>
              <a:schemeClr val="tx1"/>
            </a:solidFill>
          </a:endParaRPr>
        </a:p>
      </dgm:t>
    </dgm:pt>
    <dgm:pt modelId="{252F041D-AE39-404B-A4E5-821B91D82C3E}" type="sibTrans" cxnId="{80AE5E1D-08F5-4255-87A4-0A567BBF3063}">
      <dgm:prSet/>
      <dgm:spPr/>
      <dgm:t>
        <a:bodyPr/>
        <a:lstStyle/>
        <a:p>
          <a:endParaRPr lang="es-CO"/>
        </a:p>
      </dgm:t>
    </dgm:pt>
    <dgm:pt modelId="{426C3556-2A40-4218-BE5F-9D7B5146AB8B}" type="parTrans" cxnId="{80AE5E1D-08F5-4255-87A4-0A567BBF3063}">
      <dgm:prSet/>
      <dgm:spPr/>
      <dgm:t>
        <a:bodyPr/>
        <a:lstStyle/>
        <a:p>
          <a:endParaRPr lang="es-CO"/>
        </a:p>
      </dgm:t>
    </dgm:pt>
    <dgm:pt modelId="{C9B1D423-9901-42F8-984D-9FED5566D5E9}">
      <dgm:prSet phldrT="[Texto]" custT="1"/>
      <dgm:spPr/>
      <dgm:t>
        <a:bodyPr/>
        <a:lstStyle/>
        <a:p>
          <a:endParaRPr lang="es-CO" sz="1400" dirty="0">
            <a:solidFill>
              <a:schemeClr val="tx1"/>
            </a:solidFill>
          </a:endParaRPr>
        </a:p>
      </dgm:t>
    </dgm:pt>
    <dgm:pt modelId="{0B088748-F138-49F5-BEB3-083287DAFA43}" type="sibTrans" cxnId="{C18EA285-310E-4194-8A93-456DADF54C15}">
      <dgm:prSet/>
      <dgm:spPr/>
      <dgm:t>
        <a:bodyPr/>
        <a:lstStyle/>
        <a:p>
          <a:endParaRPr lang="es-CO"/>
        </a:p>
      </dgm:t>
    </dgm:pt>
    <dgm:pt modelId="{3A6DB84C-0FC8-4A09-A96D-31E74AF163A6}" type="parTrans" cxnId="{C18EA285-310E-4194-8A93-456DADF54C15}">
      <dgm:prSet/>
      <dgm:spPr/>
      <dgm:t>
        <a:bodyPr/>
        <a:lstStyle/>
        <a:p>
          <a:endParaRPr lang="es-CO"/>
        </a:p>
      </dgm:t>
    </dgm:pt>
    <dgm:pt modelId="{7C0C701F-BE9D-4A11-8543-82989977C335}">
      <dgm:prSet phldrT="[Texto]" custT="1"/>
      <dgm:spPr/>
      <dgm:t>
        <a:bodyPr/>
        <a:lstStyle/>
        <a:p>
          <a:endParaRPr lang="es-CO" sz="1400" dirty="0">
            <a:solidFill>
              <a:schemeClr val="tx1"/>
            </a:solidFill>
          </a:endParaRPr>
        </a:p>
      </dgm:t>
    </dgm:pt>
    <dgm:pt modelId="{227C2CFF-AF6C-4ACE-B5B5-11E38B3863D5}" type="sibTrans" cxnId="{56BB8865-36B3-46E2-9F46-9F0D1F12617E}">
      <dgm:prSet/>
      <dgm:spPr/>
      <dgm:t>
        <a:bodyPr/>
        <a:lstStyle/>
        <a:p>
          <a:endParaRPr lang="es-CO"/>
        </a:p>
      </dgm:t>
    </dgm:pt>
    <dgm:pt modelId="{F7126169-6943-4C1A-B20A-5468465AD82C}" type="parTrans" cxnId="{56BB8865-36B3-46E2-9F46-9F0D1F12617E}">
      <dgm:prSet/>
      <dgm:spPr/>
      <dgm:t>
        <a:bodyPr/>
        <a:lstStyle/>
        <a:p>
          <a:endParaRPr lang="es-CO"/>
        </a:p>
      </dgm:t>
    </dgm:pt>
    <dgm:pt modelId="{E559244A-11B0-44BB-AEFF-E22929874948}">
      <dgm:prSet phldrT="[Texto]" custT="1"/>
      <dgm:spPr/>
      <dgm:t>
        <a:bodyPr/>
        <a:lstStyle/>
        <a:p>
          <a:endParaRPr lang="es-CO" sz="1400" dirty="0">
            <a:solidFill>
              <a:schemeClr val="tx1"/>
            </a:solidFill>
          </a:endParaRPr>
        </a:p>
      </dgm:t>
    </dgm:pt>
    <dgm:pt modelId="{93BEC3B6-0F2B-4976-AB03-58BCE7A1A30D}" type="sibTrans" cxnId="{76F1E172-3E84-45E3-8325-9B5DD6E10B24}">
      <dgm:prSet/>
      <dgm:spPr/>
      <dgm:t>
        <a:bodyPr/>
        <a:lstStyle/>
        <a:p>
          <a:endParaRPr lang="es-CO"/>
        </a:p>
      </dgm:t>
    </dgm:pt>
    <dgm:pt modelId="{43BC2C55-680B-47AE-88A8-4F84B24C9509}" type="parTrans" cxnId="{76F1E172-3E84-45E3-8325-9B5DD6E10B24}">
      <dgm:prSet/>
      <dgm:spPr/>
      <dgm:t>
        <a:bodyPr/>
        <a:lstStyle/>
        <a:p>
          <a:endParaRPr lang="es-CO"/>
        </a:p>
      </dgm:t>
    </dgm:pt>
    <dgm:pt modelId="{14831B2B-6D52-4748-8EC8-987F9FCB2321}" type="pres">
      <dgm:prSet presAssocID="{A55C3204-BF0B-4E67-BEC4-B7B4EC8A354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858886DF-FFCE-4CE6-9D07-35B736AE20EE}" type="pres">
      <dgm:prSet presAssocID="{2AF1F4FD-6D1B-4364-B953-3446BB3EEA2F}" presName="composite" presStyleCnt="0"/>
      <dgm:spPr/>
    </dgm:pt>
    <dgm:pt modelId="{541AFDB5-252B-4353-8A76-4294C5015D82}" type="pres">
      <dgm:prSet presAssocID="{2AF1F4FD-6D1B-4364-B953-3446BB3EEA2F}" presName="parTx" presStyleLbl="alignNode1" presStyleIdx="0" presStyleCnt="6" custLinFactNeighborX="-1386" custLinFactNeighborY="35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2AF5B323-2786-4598-9041-432D7E581EC4}" type="pres">
      <dgm:prSet presAssocID="{2AF1F4FD-6D1B-4364-B953-3446BB3EEA2F}" presName="desTx" presStyleLbl="alignAccFollowNode1" presStyleIdx="0" presStyleCnt="6" custLinFactNeighborX="-1386" custLinFactNeighborY="18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C111EF2B-BF1C-4774-85CC-EA4743635C0C}" type="pres">
      <dgm:prSet presAssocID="{D5D09E96-DE1D-4462-B69F-3A51DD722FC9}" presName="space" presStyleCnt="0"/>
      <dgm:spPr/>
    </dgm:pt>
    <dgm:pt modelId="{261D3664-7500-444B-884D-67A5B59BA78E}" type="pres">
      <dgm:prSet presAssocID="{80AAF0B1-F016-4A40-A21A-502FD2DB9903}" presName="composite" presStyleCnt="0"/>
      <dgm:spPr/>
    </dgm:pt>
    <dgm:pt modelId="{6AC75DFD-2035-4398-B069-4D9FAC5176E5}" type="pres">
      <dgm:prSet presAssocID="{80AAF0B1-F016-4A40-A21A-502FD2DB9903}" presName="parTx" presStyleLbl="alignNode1" presStyleIdx="1" presStyleCnt="6" custLinFactNeighborX="-1386" custLinFactNeighborY="35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E9E366E-FF02-408D-AFEB-AFB3E7AB634D}" type="pres">
      <dgm:prSet presAssocID="{80AAF0B1-F016-4A40-A21A-502FD2DB9903}" presName="desTx" presStyleLbl="alignAccFollowNode1" presStyleIdx="1" presStyleCnt="6" custLinFactNeighborX="-1386" custLinFactNeighborY="18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BC952525-02A4-46AD-8EE7-8FB736720288}" type="pres">
      <dgm:prSet presAssocID="{CB6BE211-B6F0-4B40-A7C0-83330A41EF3D}" presName="space" presStyleCnt="0"/>
      <dgm:spPr/>
    </dgm:pt>
    <dgm:pt modelId="{8D295334-20BE-402E-84B6-FA63DC14E2D3}" type="pres">
      <dgm:prSet presAssocID="{89498568-2AFA-42EF-AE74-5F7EAE116DC8}" presName="composite" presStyleCnt="0"/>
      <dgm:spPr/>
    </dgm:pt>
    <dgm:pt modelId="{1E04E6E5-B68C-427B-825B-868BF0A20CC3}" type="pres">
      <dgm:prSet presAssocID="{89498568-2AFA-42EF-AE74-5F7EAE116DC8}" presName="parTx" presStyleLbl="alignNode1" presStyleIdx="2" presStyleCnt="6" custLinFactNeighborX="-1386" custLinFactNeighborY="35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5D76E402-5450-4792-B7DE-6F476F3FDCC4}" type="pres">
      <dgm:prSet presAssocID="{89498568-2AFA-42EF-AE74-5F7EAE116DC8}" presName="desTx" presStyleLbl="alignAccFollowNode1" presStyleIdx="2" presStyleCnt="6" custLinFactNeighborX="-1386" custLinFactNeighborY="18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0886148C-CC3C-4383-91F6-23E7DF30E4E9}" type="pres">
      <dgm:prSet presAssocID="{888F4483-CFB0-47ED-AE6F-00C7C8C12DF1}" presName="space" presStyleCnt="0"/>
      <dgm:spPr/>
    </dgm:pt>
    <dgm:pt modelId="{25411E46-20BA-480B-832D-994F54AEF47F}" type="pres">
      <dgm:prSet presAssocID="{38C6BF93-F728-457E-BF4E-3CF83CF06AA5}" presName="composite" presStyleCnt="0"/>
      <dgm:spPr/>
    </dgm:pt>
    <dgm:pt modelId="{3D2EF74A-3B43-463A-8354-DD2840FC26FD}" type="pres">
      <dgm:prSet presAssocID="{38C6BF93-F728-457E-BF4E-3CF83CF06AA5}" presName="parTx" presStyleLbl="align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C8DB26E-AA7B-4460-9367-770C4C162D55}" type="pres">
      <dgm:prSet presAssocID="{38C6BF93-F728-457E-BF4E-3CF83CF06AA5}" presName="desTx" presStyleLbl="align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C054BA5-5392-403A-A185-3B9A83306F77}" type="pres">
      <dgm:prSet presAssocID="{879EA206-B9E3-4778-8BBB-E3164C7FC607}" presName="space" presStyleCnt="0"/>
      <dgm:spPr/>
    </dgm:pt>
    <dgm:pt modelId="{828BDF3B-F895-4ADC-B7B7-3EE725833EC8}" type="pres">
      <dgm:prSet presAssocID="{2C5A64C5-AC99-469D-ABCC-AED1DA0EED98}" presName="composite" presStyleCnt="0"/>
      <dgm:spPr/>
    </dgm:pt>
    <dgm:pt modelId="{12BA2A51-D3E5-4A5F-A5F1-7BC403BC5E7A}" type="pres">
      <dgm:prSet presAssocID="{2C5A64C5-AC99-469D-ABCC-AED1DA0EED98}" presName="parTx" presStyleLbl="align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331D3DE7-3F7B-49BF-BD15-A27384D42920}" type="pres">
      <dgm:prSet presAssocID="{2C5A64C5-AC99-469D-ABCC-AED1DA0EED98}" presName="desTx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3E6AF20B-DBCC-40F4-896B-7CEF5B4C55E1}" type="pres">
      <dgm:prSet presAssocID="{E0705B30-6CCE-45F6-8DCE-6A1A468EF91F}" presName="space" presStyleCnt="0"/>
      <dgm:spPr/>
    </dgm:pt>
    <dgm:pt modelId="{2BCF58E7-4CEC-460E-8504-766099E08E4B}" type="pres">
      <dgm:prSet presAssocID="{FCA77B06-3E26-4AEE-BCD2-9FB81ABB80A8}" presName="composite" presStyleCnt="0"/>
      <dgm:spPr/>
    </dgm:pt>
    <dgm:pt modelId="{B58947DA-08B0-4A28-882F-0DBCC3FF7816}" type="pres">
      <dgm:prSet presAssocID="{FCA77B06-3E26-4AEE-BCD2-9FB81ABB80A8}" presName="parTx" presStyleLbl="align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0327887-5A92-4544-B683-AD707E0665DC}" type="pres">
      <dgm:prSet presAssocID="{FCA77B06-3E26-4AEE-BCD2-9FB81ABB80A8}" presName="desTx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5E0A80F0-BDFE-4F87-B210-739BD708B6F1}" type="presOf" srcId="{6E58AF83-4E9A-40EF-BED5-C3170921E8B0}" destId="{DE9E366E-FF02-408D-AFEB-AFB3E7AB634D}" srcOrd="0" destOrd="2" presId="urn:microsoft.com/office/officeart/2005/8/layout/hList1"/>
    <dgm:cxn modelId="{76F1E172-3E84-45E3-8325-9B5DD6E10B24}" srcId="{2AF1F4FD-6D1B-4364-B953-3446BB3EEA2F}" destId="{E559244A-11B0-44BB-AEFF-E22929874948}" srcOrd="1" destOrd="0" parTransId="{43BC2C55-680B-47AE-88A8-4F84B24C9509}" sibTransId="{93BEC3B6-0F2B-4976-AB03-58BCE7A1A30D}"/>
    <dgm:cxn modelId="{97EC29E8-B360-47D8-9729-B22312E8E25A}" srcId="{FCA77B06-3E26-4AEE-BCD2-9FB81ABB80A8}" destId="{FC864B73-E231-4A6F-BCBA-7DED19930950}" srcOrd="3" destOrd="0" parTransId="{13619198-BAE7-4A41-B926-2AE1853E33AC}" sibTransId="{42DE8118-DF1D-45F3-8140-4E28EA55C39C}"/>
    <dgm:cxn modelId="{B6E202AB-6CDA-4CE9-BBD1-F2CADD56F2BE}" type="presOf" srcId="{38C6BF93-F728-457E-BF4E-3CF83CF06AA5}" destId="{3D2EF74A-3B43-463A-8354-DD2840FC26FD}" srcOrd="0" destOrd="0" presId="urn:microsoft.com/office/officeart/2005/8/layout/hList1"/>
    <dgm:cxn modelId="{FF5ED423-8E7D-4D40-8708-2ED2EDCC5C42}" srcId="{2AF1F4FD-6D1B-4364-B953-3446BB3EEA2F}" destId="{F8D18CF3-C527-4258-8539-B843FD92D005}" srcOrd="3" destOrd="0" parTransId="{B0EAE1A9-C7C1-4426-B31A-499C7BCFBEBE}" sibTransId="{2311A0BF-75FB-4733-9710-5C35F0E81CC8}"/>
    <dgm:cxn modelId="{519923BA-898B-4F71-9DCC-1995981AE7B6}" type="presOf" srcId="{4922CF33-B005-40FB-95E0-F29578C2EAFE}" destId="{DE9E366E-FF02-408D-AFEB-AFB3E7AB634D}" srcOrd="0" destOrd="3" presId="urn:microsoft.com/office/officeart/2005/8/layout/hList1"/>
    <dgm:cxn modelId="{5C7D7F4F-1249-44B9-ABE8-B1704F106F00}" srcId="{A55C3204-BF0B-4E67-BEC4-B7B4EC8A3549}" destId="{80AAF0B1-F016-4A40-A21A-502FD2DB9903}" srcOrd="1" destOrd="0" parTransId="{313B5819-ACCD-4E27-9C7E-85E0DD15511F}" sibTransId="{CB6BE211-B6F0-4B40-A7C0-83330A41EF3D}"/>
    <dgm:cxn modelId="{77366A2B-6DD0-49C6-8A6F-07941E45CE62}" srcId="{2C5A64C5-AC99-469D-ABCC-AED1DA0EED98}" destId="{33428C20-4F67-47D1-B149-7ECFC56E66FA}" srcOrd="0" destOrd="0" parTransId="{55F6B64A-8470-443B-A025-1F2B7EA5EA20}" sibTransId="{0E507DE8-A6C6-484D-9393-6D9798DF8A79}"/>
    <dgm:cxn modelId="{9E5ECDDD-37C8-4C65-975F-9D595354265E}" srcId="{A55C3204-BF0B-4E67-BEC4-B7B4EC8A3549}" destId="{FCA77B06-3E26-4AEE-BCD2-9FB81ABB80A8}" srcOrd="5" destOrd="0" parTransId="{A5D0888D-C407-49F9-9B2E-8FB17CAF95A0}" sibTransId="{2D372107-D8A4-4982-90A0-C0ADC6127EFC}"/>
    <dgm:cxn modelId="{7BBF614E-FF49-4206-B192-3DB3FD3C219B}" type="presOf" srcId="{89498568-2AFA-42EF-AE74-5F7EAE116DC8}" destId="{1E04E6E5-B68C-427B-825B-868BF0A20CC3}" srcOrd="0" destOrd="0" presId="urn:microsoft.com/office/officeart/2005/8/layout/hList1"/>
    <dgm:cxn modelId="{C18EA285-310E-4194-8A93-456DADF54C15}" srcId="{2AF1F4FD-6D1B-4364-B953-3446BB3EEA2F}" destId="{C9B1D423-9901-42F8-984D-9FED5566D5E9}" srcOrd="2" destOrd="0" parTransId="{3A6DB84C-0FC8-4A09-A96D-31E74AF163A6}" sibTransId="{0B088748-F138-49F5-BEB3-083287DAFA43}"/>
    <dgm:cxn modelId="{0F2EE7D8-FCD2-4995-9D8F-64696462078E}" srcId="{80AAF0B1-F016-4A40-A21A-502FD2DB9903}" destId="{4922CF33-B005-40FB-95E0-F29578C2EAFE}" srcOrd="3" destOrd="0" parTransId="{2871D13F-D441-41ED-95EE-6AF9A39AE5B3}" sibTransId="{446FAD29-A843-434E-A90D-5F4B5DE07709}"/>
    <dgm:cxn modelId="{B4F27E10-5E16-4492-AE62-5CF672E27AA1}" type="presOf" srcId="{6D321CEA-D754-470E-9A6E-B3C6EED6E9C2}" destId="{331D3DE7-3F7B-49BF-BD15-A27384D42920}" srcOrd="0" destOrd="1" presId="urn:microsoft.com/office/officeart/2005/8/layout/hList1"/>
    <dgm:cxn modelId="{5FB84689-A964-4FC4-8345-5988E39B1125}" srcId="{89498568-2AFA-42EF-AE74-5F7EAE116DC8}" destId="{B8C89E0E-80E4-4398-9244-C22C45FBD068}" srcOrd="2" destOrd="0" parTransId="{E293CF54-1E6F-4E96-BADB-90BF280F485E}" sibTransId="{1A97E3CC-8FE9-4979-BF24-A301F870DE71}"/>
    <dgm:cxn modelId="{15B2471E-E0BB-448C-899F-CDE79B5E83E1}" type="presOf" srcId="{A974994D-6804-4EB4-9D5F-C4C1C37048F1}" destId="{D0327887-5A92-4544-B683-AD707E0665DC}" srcOrd="0" destOrd="0" presId="urn:microsoft.com/office/officeart/2005/8/layout/hList1"/>
    <dgm:cxn modelId="{EF0A8F6F-6D1C-465E-9306-341EDE5307D2}" srcId="{38C6BF93-F728-457E-BF4E-3CF83CF06AA5}" destId="{E4A7BDCD-9156-4375-9D53-FFB318079F99}" srcOrd="0" destOrd="0" parTransId="{7FE4940F-AB30-411F-B029-EF3B11E07ED3}" sibTransId="{791878AF-A3F8-46F9-973E-037F9570AB44}"/>
    <dgm:cxn modelId="{99D875A2-0DF8-4449-91A9-5C80D8555135}" type="presOf" srcId="{33428C20-4F67-47D1-B149-7ECFC56E66FA}" destId="{331D3DE7-3F7B-49BF-BD15-A27384D42920}" srcOrd="0" destOrd="0" presId="urn:microsoft.com/office/officeart/2005/8/layout/hList1"/>
    <dgm:cxn modelId="{4D536189-D756-470D-BC22-A5663793E785}" type="presOf" srcId="{E4A7BDCD-9156-4375-9D53-FFB318079F99}" destId="{FC8DB26E-AA7B-4460-9367-770C4C162D55}" srcOrd="0" destOrd="0" presId="urn:microsoft.com/office/officeart/2005/8/layout/hList1"/>
    <dgm:cxn modelId="{80AE5E1D-08F5-4255-87A4-0A567BBF3063}" srcId="{80AAF0B1-F016-4A40-A21A-502FD2DB9903}" destId="{F6D6FD5A-0406-4526-BE47-C9676EBAD056}" srcOrd="0" destOrd="0" parTransId="{426C3556-2A40-4218-BE5F-9D7B5146AB8B}" sibTransId="{252F041D-AE39-404B-A4E5-821B91D82C3E}"/>
    <dgm:cxn modelId="{96F0E43C-4DB2-4832-B4F0-D1747FE60877}" srcId="{80AAF0B1-F016-4A40-A21A-502FD2DB9903}" destId="{3D569E93-157A-4E90-8488-6740AF122AD2}" srcOrd="1" destOrd="0" parTransId="{E05204F4-34C6-4FA6-AFBA-60E8C8162AC7}" sibTransId="{0148CB8A-FA89-42E5-9EAC-704E39301A89}"/>
    <dgm:cxn modelId="{2C9A3D36-FEAD-441C-A08B-CC649B510BFE}" type="presOf" srcId="{00A67C77-EF3B-4C21-8BAF-C059CE631003}" destId="{D0327887-5A92-4544-B683-AD707E0665DC}" srcOrd="0" destOrd="2" presId="urn:microsoft.com/office/officeart/2005/8/layout/hList1"/>
    <dgm:cxn modelId="{7A79F3DA-EAAF-4C99-81D1-ABC54A0ED294}" srcId="{FCA77B06-3E26-4AEE-BCD2-9FB81ABB80A8}" destId="{0A4F931B-6133-428A-889F-16E074DE440A}" srcOrd="1" destOrd="0" parTransId="{AE846FDD-0DEB-4AA7-9C92-9B4F5403398E}" sibTransId="{CABB080A-D8F7-4488-AE72-159F7E9D9197}"/>
    <dgm:cxn modelId="{CFD51539-E359-4D52-8361-235573936E44}" type="presOf" srcId="{F8D18CF3-C527-4258-8539-B843FD92D005}" destId="{2AF5B323-2786-4598-9041-432D7E581EC4}" srcOrd="0" destOrd="3" presId="urn:microsoft.com/office/officeart/2005/8/layout/hList1"/>
    <dgm:cxn modelId="{6B149300-95A6-4C0C-ADB7-B1F4F9FE4DCD}" type="presOf" srcId="{4ACC2474-F685-4632-9145-E079DD4890BE}" destId="{331D3DE7-3F7B-49BF-BD15-A27384D42920}" srcOrd="0" destOrd="2" presId="urn:microsoft.com/office/officeart/2005/8/layout/hList1"/>
    <dgm:cxn modelId="{065A9DAE-DEB0-4762-A243-E0A354C2C133}" srcId="{A55C3204-BF0B-4E67-BEC4-B7B4EC8A3549}" destId="{2C5A64C5-AC99-469D-ABCC-AED1DA0EED98}" srcOrd="4" destOrd="0" parTransId="{283BB9C0-6379-4CB7-89A6-4A815CF591E9}" sibTransId="{E0705B30-6CCE-45F6-8DCE-6A1A468EF91F}"/>
    <dgm:cxn modelId="{71981637-14BB-4A9A-9A9D-2EBADA57AABF}" srcId="{2C5A64C5-AC99-469D-ABCC-AED1DA0EED98}" destId="{A7275F47-46F8-4868-B55B-EC0DC668C54C}" srcOrd="3" destOrd="0" parTransId="{31F6AF2C-BEB4-4049-9AE7-4F5DF190373C}" sibTransId="{BCA85874-9C92-465B-ABD0-D498A79795AB}"/>
    <dgm:cxn modelId="{E8978320-10A0-4D8D-A762-D37D514728A9}" srcId="{38C6BF93-F728-457E-BF4E-3CF83CF06AA5}" destId="{8269E5B9-36E8-4F80-B45C-B464B41F316C}" srcOrd="1" destOrd="0" parTransId="{CA30914E-0E22-4421-9534-1AAD0DE2F2C0}" sibTransId="{289FBD6B-F2F2-421B-9E0C-2FD8BA8A4198}"/>
    <dgm:cxn modelId="{34573AE1-3330-476B-AE0F-0993C9D10CC0}" type="presOf" srcId="{80AAF0B1-F016-4A40-A21A-502FD2DB9903}" destId="{6AC75DFD-2035-4398-B069-4D9FAC5176E5}" srcOrd="0" destOrd="0" presId="urn:microsoft.com/office/officeart/2005/8/layout/hList1"/>
    <dgm:cxn modelId="{41F3E4EE-A59F-4164-8412-CE0A6F9E9120}" type="presOf" srcId="{2296D9CA-6D5C-40B6-BDA3-E5D30515D1DD}" destId="{5D76E402-5450-4792-B7DE-6F476F3FDCC4}" srcOrd="0" destOrd="1" presId="urn:microsoft.com/office/officeart/2005/8/layout/hList1"/>
    <dgm:cxn modelId="{ED05E554-A91E-4836-8557-634C6361CFD1}" type="presOf" srcId="{0A4F931B-6133-428A-889F-16E074DE440A}" destId="{D0327887-5A92-4544-B683-AD707E0665DC}" srcOrd="0" destOrd="1" presId="urn:microsoft.com/office/officeart/2005/8/layout/hList1"/>
    <dgm:cxn modelId="{56BB8865-36B3-46E2-9F46-9F0D1F12617E}" srcId="{2AF1F4FD-6D1B-4364-B953-3446BB3EEA2F}" destId="{7C0C701F-BE9D-4A11-8543-82989977C335}" srcOrd="0" destOrd="0" parTransId="{F7126169-6943-4C1A-B20A-5468465AD82C}" sibTransId="{227C2CFF-AF6C-4ACE-B5B5-11E38B3863D5}"/>
    <dgm:cxn modelId="{46377728-4A23-4105-9633-6878B08447A7}" type="presOf" srcId="{7C0C701F-BE9D-4A11-8543-82989977C335}" destId="{2AF5B323-2786-4598-9041-432D7E581EC4}" srcOrd="0" destOrd="0" presId="urn:microsoft.com/office/officeart/2005/8/layout/hList1"/>
    <dgm:cxn modelId="{45995CBE-B3E4-487C-B1D2-2B99F7B44FC7}" type="presOf" srcId="{A55C3204-BF0B-4E67-BEC4-B7B4EC8A3549}" destId="{14831B2B-6D52-4748-8EC8-987F9FCB2321}" srcOrd="0" destOrd="0" presId="urn:microsoft.com/office/officeart/2005/8/layout/hList1"/>
    <dgm:cxn modelId="{4CCE3244-9366-492D-94BF-9B42F4144E04}" srcId="{89498568-2AFA-42EF-AE74-5F7EAE116DC8}" destId="{F81C189B-6A09-4B12-A637-2B97B33DFA08}" srcOrd="0" destOrd="0" parTransId="{7D77036F-33CA-4E1D-9D94-17E4E9468480}" sibTransId="{D26DC68A-F063-4A13-BC30-30125324F15C}"/>
    <dgm:cxn modelId="{3737E3ED-4D43-4E59-8E1B-CB9DA640AEB9}" srcId="{80AAF0B1-F016-4A40-A21A-502FD2DB9903}" destId="{6E58AF83-4E9A-40EF-BED5-C3170921E8B0}" srcOrd="2" destOrd="0" parTransId="{95D4E541-E8D1-4171-BAE1-BF2DEB924B1A}" sibTransId="{B513855D-82B3-43C0-961B-35BBA3A390D8}"/>
    <dgm:cxn modelId="{090782A4-E17B-4C5B-A38E-13D72FDFD44E}" srcId="{2C5A64C5-AC99-469D-ABCC-AED1DA0EED98}" destId="{4ACC2474-F685-4632-9145-E079DD4890BE}" srcOrd="2" destOrd="0" parTransId="{A347BCA2-0B3B-45ED-B02E-808C6BF83FD6}" sibTransId="{2DFF84AA-7D85-4AB2-9EE7-E81C910E221F}"/>
    <dgm:cxn modelId="{8889D96A-4C76-4488-9182-45BA256CB8C6}" srcId="{A55C3204-BF0B-4E67-BEC4-B7B4EC8A3549}" destId="{38C6BF93-F728-457E-BF4E-3CF83CF06AA5}" srcOrd="3" destOrd="0" parTransId="{3FAF6879-D01B-41D2-AEA1-94B6102E01B3}" sibTransId="{879EA206-B9E3-4778-8BBB-E3164C7FC607}"/>
    <dgm:cxn modelId="{BDA827D8-E571-46B8-A381-B9146DDA5C7B}" type="presOf" srcId="{A7275F47-46F8-4868-B55B-EC0DC668C54C}" destId="{331D3DE7-3F7B-49BF-BD15-A27384D42920}" srcOrd="0" destOrd="3" presId="urn:microsoft.com/office/officeart/2005/8/layout/hList1"/>
    <dgm:cxn modelId="{CBA57AE5-0CB0-4F98-82A2-5D56198F60D7}" type="presOf" srcId="{8269E5B9-36E8-4F80-B45C-B464B41F316C}" destId="{FC8DB26E-AA7B-4460-9367-770C4C162D55}" srcOrd="0" destOrd="1" presId="urn:microsoft.com/office/officeart/2005/8/layout/hList1"/>
    <dgm:cxn modelId="{5DCFD731-D24C-48CF-98FD-DCE1D0F7EAD3}" srcId="{A55C3204-BF0B-4E67-BEC4-B7B4EC8A3549}" destId="{2AF1F4FD-6D1B-4364-B953-3446BB3EEA2F}" srcOrd="0" destOrd="0" parTransId="{005DC483-5E1F-461C-9F02-F04FC15B4A70}" sibTransId="{D5D09E96-DE1D-4462-B69F-3A51DD722FC9}"/>
    <dgm:cxn modelId="{DE5E1109-7844-4526-B098-7B1765E4D39C}" type="presOf" srcId="{FCA77B06-3E26-4AEE-BCD2-9FB81ABB80A8}" destId="{B58947DA-08B0-4A28-882F-0DBCC3FF7816}" srcOrd="0" destOrd="0" presId="urn:microsoft.com/office/officeart/2005/8/layout/hList1"/>
    <dgm:cxn modelId="{1FBD14F9-F754-45B9-B242-1F3E5E65B8BF}" type="presOf" srcId="{C9B1D423-9901-42F8-984D-9FED5566D5E9}" destId="{2AF5B323-2786-4598-9041-432D7E581EC4}" srcOrd="0" destOrd="2" presId="urn:microsoft.com/office/officeart/2005/8/layout/hList1"/>
    <dgm:cxn modelId="{278A66B8-DEC7-405A-A4DE-B9ADD64FBBCC}" srcId="{38C6BF93-F728-457E-BF4E-3CF83CF06AA5}" destId="{CEA310F2-05F0-4133-8AD8-3D81412684FD}" srcOrd="2" destOrd="0" parTransId="{CA835CBC-8076-4571-80BF-9140900558AF}" sibTransId="{5C7C3730-1A0C-446B-843C-23FA7044F176}"/>
    <dgm:cxn modelId="{2365A396-9232-47B4-AD6A-F2FD5BB41239}" srcId="{FCA77B06-3E26-4AEE-BCD2-9FB81ABB80A8}" destId="{00A67C77-EF3B-4C21-8BAF-C059CE631003}" srcOrd="2" destOrd="0" parTransId="{2D54DC0D-1D47-4AAC-9A55-C2FFD86D6E35}" sibTransId="{BD79FEEC-DA08-457E-884A-FF92DC0B2FD1}"/>
    <dgm:cxn modelId="{27F9E7E7-9BD8-47C9-810E-E81DBC490426}" srcId="{89498568-2AFA-42EF-AE74-5F7EAE116DC8}" destId="{2296D9CA-6D5C-40B6-BDA3-E5D30515D1DD}" srcOrd="1" destOrd="0" parTransId="{56ED658C-EB77-47CA-B479-A92906885EC4}" sibTransId="{2C224540-A35B-42E7-8310-423D2C951CA9}"/>
    <dgm:cxn modelId="{195FADA4-9259-4D09-9B77-B792A34C1FD2}" type="presOf" srcId="{B8C89E0E-80E4-4398-9244-C22C45FBD068}" destId="{5D76E402-5450-4792-B7DE-6F476F3FDCC4}" srcOrd="0" destOrd="2" presId="urn:microsoft.com/office/officeart/2005/8/layout/hList1"/>
    <dgm:cxn modelId="{50518459-B4DD-48C6-BFB9-71D757BE17EE}" type="presOf" srcId="{E559244A-11B0-44BB-AEFF-E22929874948}" destId="{2AF5B323-2786-4598-9041-432D7E581EC4}" srcOrd="0" destOrd="1" presId="urn:microsoft.com/office/officeart/2005/8/layout/hList1"/>
    <dgm:cxn modelId="{84A91F24-2C8A-4D0A-BBCE-770821348D16}" srcId="{FCA77B06-3E26-4AEE-BCD2-9FB81ABB80A8}" destId="{A974994D-6804-4EB4-9D5F-C4C1C37048F1}" srcOrd="0" destOrd="0" parTransId="{C0A20BBF-A8BD-4FA4-AE45-B39E62DCE4CE}" sibTransId="{6763B584-3713-4756-8597-DBB448A31089}"/>
    <dgm:cxn modelId="{1034EB58-34ED-4F4D-9BE5-57CFEBF00A7E}" type="presOf" srcId="{FC864B73-E231-4A6F-BCBA-7DED19930950}" destId="{D0327887-5A92-4544-B683-AD707E0665DC}" srcOrd="0" destOrd="3" presId="urn:microsoft.com/office/officeart/2005/8/layout/hList1"/>
    <dgm:cxn modelId="{85A773CF-303F-4BF8-B218-D38344F0533A}" type="presOf" srcId="{2AF1F4FD-6D1B-4364-B953-3446BB3EEA2F}" destId="{541AFDB5-252B-4353-8A76-4294C5015D82}" srcOrd="0" destOrd="0" presId="urn:microsoft.com/office/officeart/2005/8/layout/hList1"/>
    <dgm:cxn modelId="{321F80DC-6921-4E45-84E1-CA8C773AD626}" type="presOf" srcId="{2C5A64C5-AC99-469D-ABCC-AED1DA0EED98}" destId="{12BA2A51-D3E5-4A5F-A5F1-7BC403BC5E7A}" srcOrd="0" destOrd="0" presId="urn:microsoft.com/office/officeart/2005/8/layout/hList1"/>
    <dgm:cxn modelId="{D01795BA-2D35-41A5-A35E-B19515662C42}" type="presOf" srcId="{CEA310F2-05F0-4133-8AD8-3D81412684FD}" destId="{FC8DB26E-AA7B-4460-9367-770C4C162D55}" srcOrd="0" destOrd="2" presId="urn:microsoft.com/office/officeart/2005/8/layout/hList1"/>
    <dgm:cxn modelId="{30018B7C-97C4-4E5F-B87C-CFD8688C50E5}" type="presOf" srcId="{3D569E93-157A-4E90-8488-6740AF122AD2}" destId="{DE9E366E-FF02-408D-AFEB-AFB3E7AB634D}" srcOrd="0" destOrd="1" presId="urn:microsoft.com/office/officeart/2005/8/layout/hList1"/>
    <dgm:cxn modelId="{DFC5B3F1-89B5-4B1C-BF9F-BA99A8C11B88}" srcId="{A55C3204-BF0B-4E67-BEC4-B7B4EC8A3549}" destId="{89498568-2AFA-42EF-AE74-5F7EAE116DC8}" srcOrd="2" destOrd="0" parTransId="{6A271660-82C6-44AD-A2EC-0D6398CB87DE}" sibTransId="{888F4483-CFB0-47ED-AE6F-00C7C8C12DF1}"/>
    <dgm:cxn modelId="{E94564FD-0BEF-4647-848D-ADA3681D944C}" srcId="{2C5A64C5-AC99-469D-ABCC-AED1DA0EED98}" destId="{6D321CEA-D754-470E-9A6E-B3C6EED6E9C2}" srcOrd="1" destOrd="0" parTransId="{59FD37E4-367F-4253-9DD5-10929526E034}" sibTransId="{B061F9DB-C89A-4076-9AAE-70C45E96EDD4}"/>
    <dgm:cxn modelId="{50D76FDA-5D7D-4DAB-B2F8-65A46245663D}" type="presOf" srcId="{F81C189B-6A09-4B12-A637-2B97B33DFA08}" destId="{5D76E402-5450-4792-B7DE-6F476F3FDCC4}" srcOrd="0" destOrd="0" presId="urn:microsoft.com/office/officeart/2005/8/layout/hList1"/>
    <dgm:cxn modelId="{0F71EADC-17F8-4391-B29B-890887139DBE}" type="presOf" srcId="{F6D6FD5A-0406-4526-BE47-C9676EBAD056}" destId="{DE9E366E-FF02-408D-AFEB-AFB3E7AB634D}" srcOrd="0" destOrd="0" presId="urn:microsoft.com/office/officeart/2005/8/layout/hList1"/>
    <dgm:cxn modelId="{526394DA-5FE6-466B-B670-87B3119A6AF2}" type="presParOf" srcId="{14831B2B-6D52-4748-8EC8-987F9FCB2321}" destId="{858886DF-FFCE-4CE6-9D07-35B736AE20EE}" srcOrd="0" destOrd="0" presId="urn:microsoft.com/office/officeart/2005/8/layout/hList1"/>
    <dgm:cxn modelId="{95B99AC0-C8F2-49AB-A939-288A2BED4C3A}" type="presParOf" srcId="{858886DF-FFCE-4CE6-9D07-35B736AE20EE}" destId="{541AFDB5-252B-4353-8A76-4294C5015D82}" srcOrd="0" destOrd="0" presId="urn:microsoft.com/office/officeart/2005/8/layout/hList1"/>
    <dgm:cxn modelId="{13AA2494-DAF1-4CFA-B21C-8AA265FE0689}" type="presParOf" srcId="{858886DF-FFCE-4CE6-9D07-35B736AE20EE}" destId="{2AF5B323-2786-4598-9041-432D7E581EC4}" srcOrd="1" destOrd="0" presId="urn:microsoft.com/office/officeart/2005/8/layout/hList1"/>
    <dgm:cxn modelId="{98961BAB-77B0-480D-8B81-E37785561A07}" type="presParOf" srcId="{14831B2B-6D52-4748-8EC8-987F9FCB2321}" destId="{C111EF2B-BF1C-4774-85CC-EA4743635C0C}" srcOrd="1" destOrd="0" presId="urn:microsoft.com/office/officeart/2005/8/layout/hList1"/>
    <dgm:cxn modelId="{D041834A-4504-485C-BC0E-20344E8A168C}" type="presParOf" srcId="{14831B2B-6D52-4748-8EC8-987F9FCB2321}" destId="{261D3664-7500-444B-884D-67A5B59BA78E}" srcOrd="2" destOrd="0" presId="urn:microsoft.com/office/officeart/2005/8/layout/hList1"/>
    <dgm:cxn modelId="{9B092C87-452F-4963-85EC-B50FE65974D0}" type="presParOf" srcId="{261D3664-7500-444B-884D-67A5B59BA78E}" destId="{6AC75DFD-2035-4398-B069-4D9FAC5176E5}" srcOrd="0" destOrd="0" presId="urn:microsoft.com/office/officeart/2005/8/layout/hList1"/>
    <dgm:cxn modelId="{9CBE6D48-F537-4794-9763-9377C23CF596}" type="presParOf" srcId="{261D3664-7500-444B-884D-67A5B59BA78E}" destId="{DE9E366E-FF02-408D-AFEB-AFB3E7AB634D}" srcOrd="1" destOrd="0" presId="urn:microsoft.com/office/officeart/2005/8/layout/hList1"/>
    <dgm:cxn modelId="{302117F7-C204-4402-B885-FC7670C4BC39}" type="presParOf" srcId="{14831B2B-6D52-4748-8EC8-987F9FCB2321}" destId="{BC952525-02A4-46AD-8EE7-8FB736720288}" srcOrd="3" destOrd="0" presId="urn:microsoft.com/office/officeart/2005/8/layout/hList1"/>
    <dgm:cxn modelId="{1CD6E9A8-B7B7-428B-9CEE-EBE9E8852B14}" type="presParOf" srcId="{14831B2B-6D52-4748-8EC8-987F9FCB2321}" destId="{8D295334-20BE-402E-84B6-FA63DC14E2D3}" srcOrd="4" destOrd="0" presId="urn:microsoft.com/office/officeart/2005/8/layout/hList1"/>
    <dgm:cxn modelId="{3ED010B4-ECCA-4964-9E83-B0C29F91E69D}" type="presParOf" srcId="{8D295334-20BE-402E-84B6-FA63DC14E2D3}" destId="{1E04E6E5-B68C-427B-825B-868BF0A20CC3}" srcOrd="0" destOrd="0" presId="urn:microsoft.com/office/officeart/2005/8/layout/hList1"/>
    <dgm:cxn modelId="{18D2321C-0CA7-432C-B79F-2622799AFC66}" type="presParOf" srcId="{8D295334-20BE-402E-84B6-FA63DC14E2D3}" destId="{5D76E402-5450-4792-B7DE-6F476F3FDCC4}" srcOrd="1" destOrd="0" presId="urn:microsoft.com/office/officeart/2005/8/layout/hList1"/>
    <dgm:cxn modelId="{13141168-FB1C-4FED-AE07-594BC80D03F0}" type="presParOf" srcId="{14831B2B-6D52-4748-8EC8-987F9FCB2321}" destId="{0886148C-CC3C-4383-91F6-23E7DF30E4E9}" srcOrd="5" destOrd="0" presId="urn:microsoft.com/office/officeart/2005/8/layout/hList1"/>
    <dgm:cxn modelId="{F8CE1DE3-DC78-4A57-A6FA-FC74AC685D21}" type="presParOf" srcId="{14831B2B-6D52-4748-8EC8-987F9FCB2321}" destId="{25411E46-20BA-480B-832D-994F54AEF47F}" srcOrd="6" destOrd="0" presId="urn:microsoft.com/office/officeart/2005/8/layout/hList1"/>
    <dgm:cxn modelId="{3A0438EB-DAF4-4113-8243-73EEDF9C63B7}" type="presParOf" srcId="{25411E46-20BA-480B-832D-994F54AEF47F}" destId="{3D2EF74A-3B43-463A-8354-DD2840FC26FD}" srcOrd="0" destOrd="0" presId="urn:microsoft.com/office/officeart/2005/8/layout/hList1"/>
    <dgm:cxn modelId="{50FBB493-AB60-44E8-81FE-279DC1B7B599}" type="presParOf" srcId="{25411E46-20BA-480B-832D-994F54AEF47F}" destId="{FC8DB26E-AA7B-4460-9367-770C4C162D55}" srcOrd="1" destOrd="0" presId="urn:microsoft.com/office/officeart/2005/8/layout/hList1"/>
    <dgm:cxn modelId="{CDA8FC0B-7AAD-4402-AE3D-6A4706815D87}" type="presParOf" srcId="{14831B2B-6D52-4748-8EC8-987F9FCB2321}" destId="{9C054BA5-5392-403A-A185-3B9A83306F77}" srcOrd="7" destOrd="0" presId="urn:microsoft.com/office/officeart/2005/8/layout/hList1"/>
    <dgm:cxn modelId="{99001AEA-84D9-4931-88BC-B68BA7CBFB3F}" type="presParOf" srcId="{14831B2B-6D52-4748-8EC8-987F9FCB2321}" destId="{828BDF3B-F895-4ADC-B7B7-3EE725833EC8}" srcOrd="8" destOrd="0" presId="urn:microsoft.com/office/officeart/2005/8/layout/hList1"/>
    <dgm:cxn modelId="{6AB63804-8873-4C4A-B6DB-C110E8FE7790}" type="presParOf" srcId="{828BDF3B-F895-4ADC-B7B7-3EE725833EC8}" destId="{12BA2A51-D3E5-4A5F-A5F1-7BC403BC5E7A}" srcOrd="0" destOrd="0" presId="urn:microsoft.com/office/officeart/2005/8/layout/hList1"/>
    <dgm:cxn modelId="{7AEB71CC-6635-44EE-AC5D-515A9CEB3984}" type="presParOf" srcId="{828BDF3B-F895-4ADC-B7B7-3EE725833EC8}" destId="{331D3DE7-3F7B-49BF-BD15-A27384D42920}" srcOrd="1" destOrd="0" presId="urn:microsoft.com/office/officeart/2005/8/layout/hList1"/>
    <dgm:cxn modelId="{5186AFA9-59F1-4CD2-B3D4-13ADCF35AEA0}" type="presParOf" srcId="{14831B2B-6D52-4748-8EC8-987F9FCB2321}" destId="{3E6AF20B-DBCC-40F4-896B-7CEF5B4C55E1}" srcOrd="9" destOrd="0" presId="urn:microsoft.com/office/officeart/2005/8/layout/hList1"/>
    <dgm:cxn modelId="{479D957F-0279-4C09-9298-89D1CF2EFBC4}" type="presParOf" srcId="{14831B2B-6D52-4748-8EC8-987F9FCB2321}" destId="{2BCF58E7-4CEC-460E-8504-766099E08E4B}" srcOrd="10" destOrd="0" presId="urn:microsoft.com/office/officeart/2005/8/layout/hList1"/>
    <dgm:cxn modelId="{8614526D-7CD2-4ED0-8EA2-DD6F32323986}" type="presParOf" srcId="{2BCF58E7-4CEC-460E-8504-766099E08E4B}" destId="{B58947DA-08B0-4A28-882F-0DBCC3FF7816}" srcOrd="0" destOrd="0" presId="urn:microsoft.com/office/officeart/2005/8/layout/hList1"/>
    <dgm:cxn modelId="{FC2BFF39-C336-4245-89BF-6F494D2BD36B}" type="presParOf" srcId="{2BCF58E7-4CEC-460E-8504-766099E08E4B}" destId="{D0327887-5A92-4544-B683-AD707E0665D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B0298AE-6E25-46AA-8D33-790DD92B6A38}" type="doc">
      <dgm:prSet loTypeId="urn:microsoft.com/office/officeart/2005/8/layout/vList5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CO"/>
        </a:p>
      </dgm:t>
    </dgm:pt>
    <dgm:pt modelId="{AC5D8BF7-F93B-488F-8AEF-0C5391B3C964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MISIÓN</a:t>
          </a:r>
          <a:endParaRPr lang="es-CO" dirty="0">
            <a:solidFill>
              <a:schemeClr val="tx1"/>
            </a:solidFill>
          </a:endParaRPr>
        </a:p>
      </dgm:t>
    </dgm:pt>
    <dgm:pt modelId="{87CFDE67-EC1A-4653-ABF8-ADB9C2E494B8}" type="parTrans" cxnId="{449706A8-284C-44E2-8C99-D2EF58162D78}">
      <dgm:prSet/>
      <dgm:spPr/>
      <dgm:t>
        <a:bodyPr/>
        <a:lstStyle/>
        <a:p>
          <a:endParaRPr lang="es-CO"/>
        </a:p>
      </dgm:t>
    </dgm:pt>
    <dgm:pt modelId="{0F0836F3-07C9-4D4A-B8AA-F0ECDB6055CB}" type="sibTrans" cxnId="{449706A8-284C-44E2-8C99-D2EF58162D78}">
      <dgm:prSet/>
      <dgm:spPr/>
      <dgm:t>
        <a:bodyPr/>
        <a:lstStyle/>
        <a:p>
          <a:endParaRPr lang="es-CO"/>
        </a:p>
      </dgm:t>
    </dgm:pt>
    <dgm:pt modelId="{5F4185AE-9DB4-41D4-AD89-619A99D5D871}">
      <dgm:prSet phldrT="[Texto]" custT="1"/>
      <dgm:spPr/>
      <dgm:t>
        <a:bodyPr/>
        <a:lstStyle/>
        <a:p>
          <a:pPr algn="just"/>
          <a:r>
            <a:rPr lang="es-CO" sz="1050" dirty="0" smtClean="0"/>
            <a:t>Desarrollo de las inteligencias múltiples. Con énfasis en actividades artísticas,</a:t>
          </a:r>
        </a:p>
        <a:p>
          <a:pPr algn="just"/>
          <a:r>
            <a:rPr lang="es-CO" sz="1050" dirty="0" smtClean="0"/>
            <a:t>que contribuyan a la apropiación de la creatividad, la confianza y el</a:t>
          </a:r>
        </a:p>
        <a:p>
          <a:pPr algn="just"/>
          <a:r>
            <a:rPr lang="es-CO" sz="1050" dirty="0" smtClean="0"/>
            <a:t>Compromiso.</a:t>
          </a:r>
          <a:endParaRPr lang="es-CO" sz="1050" dirty="0"/>
        </a:p>
      </dgm:t>
    </dgm:pt>
    <dgm:pt modelId="{85BFCE00-5006-43E6-8746-6949BCE6F453}" type="parTrans" cxnId="{36B8FD7C-8449-43BA-97A3-4E0B66432F99}">
      <dgm:prSet/>
      <dgm:spPr/>
      <dgm:t>
        <a:bodyPr/>
        <a:lstStyle/>
        <a:p>
          <a:endParaRPr lang="es-CO"/>
        </a:p>
      </dgm:t>
    </dgm:pt>
    <dgm:pt modelId="{5520E80A-F8D0-4A17-8FAA-2FA566A62F55}" type="sibTrans" cxnId="{36B8FD7C-8449-43BA-97A3-4E0B66432F99}">
      <dgm:prSet/>
      <dgm:spPr/>
      <dgm:t>
        <a:bodyPr/>
        <a:lstStyle/>
        <a:p>
          <a:endParaRPr lang="es-CO"/>
        </a:p>
      </dgm:t>
    </dgm:pt>
    <dgm:pt modelId="{8778EC77-1412-48DB-A6CB-87AA7FEA5C50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VISIÓN</a:t>
          </a:r>
          <a:endParaRPr lang="es-CO" dirty="0">
            <a:solidFill>
              <a:schemeClr val="tx1"/>
            </a:solidFill>
          </a:endParaRPr>
        </a:p>
      </dgm:t>
    </dgm:pt>
    <dgm:pt modelId="{BCD34FCD-2DD2-4F3A-8F92-05C903216BFC}" type="parTrans" cxnId="{80B5D813-8A15-47B8-93C9-CD97DE68F086}">
      <dgm:prSet/>
      <dgm:spPr/>
      <dgm:t>
        <a:bodyPr/>
        <a:lstStyle/>
        <a:p>
          <a:endParaRPr lang="es-CO"/>
        </a:p>
      </dgm:t>
    </dgm:pt>
    <dgm:pt modelId="{4EDE58E5-C57E-4EE5-B249-736A62DBE027}" type="sibTrans" cxnId="{80B5D813-8A15-47B8-93C9-CD97DE68F086}">
      <dgm:prSet/>
      <dgm:spPr/>
      <dgm:t>
        <a:bodyPr/>
        <a:lstStyle/>
        <a:p>
          <a:endParaRPr lang="es-CO"/>
        </a:p>
      </dgm:t>
    </dgm:pt>
    <dgm:pt modelId="{6DC06452-35EF-4040-915D-E277A9226906}">
      <dgm:prSet phldrT="[Texto]" custT="1"/>
      <dgm:spPr/>
      <dgm:t>
        <a:bodyPr/>
        <a:lstStyle/>
        <a:p>
          <a:pPr algn="l"/>
          <a:r>
            <a:rPr lang="es-CO" sz="1050" dirty="0" smtClean="0"/>
            <a:t>Para el año 2015, El jardín infantil Arte </a:t>
          </a:r>
          <a:r>
            <a:rPr lang="es-CO" sz="1050" dirty="0" err="1" smtClean="0"/>
            <a:t>Kids</a:t>
          </a:r>
          <a:r>
            <a:rPr lang="es-CO" sz="1050" dirty="0" smtClean="0"/>
            <a:t> será una institución reconocida</a:t>
          </a:r>
        </a:p>
        <a:p>
          <a:pPr algn="l"/>
          <a:r>
            <a:rPr lang="es-CO" sz="1050" dirty="0" smtClean="0"/>
            <a:t>por la formación a la primera infancia, de manera creativa, comprometida y</a:t>
          </a:r>
        </a:p>
        <a:p>
          <a:pPr algn="l"/>
          <a:r>
            <a:rPr lang="es-CO" sz="1050" dirty="0" smtClean="0"/>
            <a:t>confiable, que demuestre brindar una atención que despierte el interés por el</a:t>
          </a:r>
        </a:p>
        <a:p>
          <a:pPr algn="l"/>
          <a:r>
            <a:rPr lang="es-CO" sz="1050" dirty="0" smtClean="0"/>
            <a:t>aprendizaje en la escuela y que favorezca el desarrollo de las inteligencias</a:t>
          </a:r>
        </a:p>
        <a:p>
          <a:pPr algn="l"/>
          <a:r>
            <a:rPr lang="es-CO" sz="1050" dirty="0" smtClean="0"/>
            <a:t>múltiples, con énfasis en actividades artísticas: manuales, corporales y</a:t>
          </a:r>
        </a:p>
        <a:p>
          <a:pPr algn="l"/>
          <a:r>
            <a:rPr lang="es-CO" sz="1050" dirty="0" smtClean="0"/>
            <a:t>musicales.</a:t>
          </a:r>
        </a:p>
      </dgm:t>
    </dgm:pt>
    <dgm:pt modelId="{3B85FA23-1D02-4EE7-A056-3B1651F7E85C}" type="parTrans" cxnId="{C2BBDD42-E180-4DF7-A1B0-CA3301B2FC32}">
      <dgm:prSet/>
      <dgm:spPr/>
      <dgm:t>
        <a:bodyPr/>
        <a:lstStyle/>
        <a:p>
          <a:endParaRPr lang="es-CO"/>
        </a:p>
      </dgm:t>
    </dgm:pt>
    <dgm:pt modelId="{BE4601D2-8D59-4E4B-9CE8-200D7974B53F}" type="sibTrans" cxnId="{C2BBDD42-E180-4DF7-A1B0-CA3301B2FC32}">
      <dgm:prSet/>
      <dgm:spPr/>
      <dgm:t>
        <a:bodyPr/>
        <a:lstStyle/>
        <a:p>
          <a:endParaRPr lang="es-CO"/>
        </a:p>
      </dgm:t>
    </dgm:pt>
    <dgm:pt modelId="{3E57B408-EFF5-4B1A-B11A-F8AAE9198961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PRINCIPIOS</a:t>
          </a:r>
          <a:endParaRPr lang="es-CO" dirty="0">
            <a:solidFill>
              <a:schemeClr val="tx1"/>
            </a:solidFill>
          </a:endParaRPr>
        </a:p>
      </dgm:t>
    </dgm:pt>
    <dgm:pt modelId="{A36A9B25-EFFA-4508-8372-16D61A03699B}" type="parTrans" cxnId="{9F426979-8D6E-469B-AFE9-52CE60ADE697}">
      <dgm:prSet/>
      <dgm:spPr/>
      <dgm:t>
        <a:bodyPr/>
        <a:lstStyle/>
        <a:p>
          <a:endParaRPr lang="es-CO"/>
        </a:p>
      </dgm:t>
    </dgm:pt>
    <dgm:pt modelId="{C48439B6-6785-47F5-BB70-797A8FCB66DE}" type="sibTrans" cxnId="{9F426979-8D6E-469B-AFE9-52CE60ADE697}">
      <dgm:prSet/>
      <dgm:spPr/>
      <dgm:t>
        <a:bodyPr/>
        <a:lstStyle/>
        <a:p>
          <a:endParaRPr lang="es-CO"/>
        </a:p>
      </dgm:t>
    </dgm:pt>
    <dgm:pt modelId="{561BB111-D629-4EFB-B755-843A7B0A9411}">
      <dgm:prSet phldrT="[Texto]" custT="1"/>
      <dgm:spPr/>
      <dgm:t>
        <a:bodyPr/>
        <a:lstStyle/>
        <a:p>
          <a:r>
            <a:rPr lang="es-ES" sz="1050" dirty="0" smtClean="0"/>
            <a:t>Lúdica</a:t>
          </a:r>
          <a:endParaRPr lang="es-CO" sz="1050" dirty="0"/>
        </a:p>
      </dgm:t>
    </dgm:pt>
    <dgm:pt modelId="{232FB1C8-08C3-4DAE-A010-968C88828E80}" type="sibTrans" cxnId="{ECC10FF4-A8CC-4529-ACFB-830C8519D1E2}">
      <dgm:prSet/>
      <dgm:spPr/>
      <dgm:t>
        <a:bodyPr/>
        <a:lstStyle/>
        <a:p>
          <a:endParaRPr lang="es-CO"/>
        </a:p>
      </dgm:t>
    </dgm:pt>
    <dgm:pt modelId="{6BA6EF8C-C5A7-4FB9-BABE-6DC3172D83E5}" type="parTrans" cxnId="{ECC10FF4-A8CC-4529-ACFB-830C8519D1E2}">
      <dgm:prSet/>
      <dgm:spPr/>
      <dgm:t>
        <a:bodyPr/>
        <a:lstStyle/>
        <a:p>
          <a:endParaRPr lang="es-CO"/>
        </a:p>
      </dgm:t>
    </dgm:pt>
    <dgm:pt modelId="{BE58265F-9B6D-4DAB-A769-57899382CE7C}">
      <dgm:prSet phldrT="[Texto]" custT="1"/>
      <dgm:spPr/>
      <dgm:t>
        <a:bodyPr/>
        <a:lstStyle/>
        <a:p>
          <a:r>
            <a:rPr lang="es-ES" sz="1050" dirty="0" smtClean="0"/>
            <a:t>Igualdad		- Participación</a:t>
          </a:r>
          <a:endParaRPr lang="es-CO" sz="1050" dirty="0"/>
        </a:p>
      </dgm:t>
    </dgm:pt>
    <dgm:pt modelId="{B0114860-5681-438C-9C39-371B8298E564}" type="parTrans" cxnId="{0B144582-DEEE-424F-AEB9-DDDE36792CAA}">
      <dgm:prSet/>
      <dgm:spPr/>
      <dgm:t>
        <a:bodyPr/>
        <a:lstStyle/>
        <a:p>
          <a:endParaRPr lang="es-CO"/>
        </a:p>
      </dgm:t>
    </dgm:pt>
    <dgm:pt modelId="{882B2849-2822-4ABA-A44C-5D9D8D5C6308}" type="sibTrans" cxnId="{0B144582-DEEE-424F-AEB9-DDDE36792CAA}">
      <dgm:prSet/>
      <dgm:spPr/>
      <dgm:t>
        <a:bodyPr/>
        <a:lstStyle/>
        <a:p>
          <a:endParaRPr lang="es-CO"/>
        </a:p>
      </dgm:t>
    </dgm:pt>
    <dgm:pt modelId="{327B159F-9FD1-4321-B9A2-831BEB9E335F}">
      <dgm:prSet phldrT="[Texto]" custT="1"/>
      <dgm:spPr/>
      <dgm:t>
        <a:bodyPr/>
        <a:lstStyle/>
        <a:p>
          <a:r>
            <a:rPr lang="es-ES" sz="1050" dirty="0" smtClean="0"/>
            <a:t>Protección		- Integralidad</a:t>
          </a:r>
          <a:endParaRPr lang="es-CO" sz="1050" dirty="0"/>
        </a:p>
      </dgm:t>
    </dgm:pt>
    <dgm:pt modelId="{A13BC836-EDF6-4913-B45F-EE0A1B0D7D54}" type="parTrans" cxnId="{50CC53CE-7AAA-440F-BB53-BFC8589C2569}">
      <dgm:prSet/>
      <dgm:spPr/>
      <dgm:t>
        <a:bodyPr/>
        <a:lstStyle/>
        <a:p>
          <a:endParaRPr lang="es-CO"/>
        </a:p>
      </dgm:t>
    </dgm:pt>
    <dgm:pt modelId="{9641B6D3-DEAE-4342-B9F9-33243F4EF13C}" type="sibTrans" cxnId="{50CC53CE-7AAA-440F-BB53-BFC8589C2569}">
      <dgm:prSet/>
      <dgm:spPr/>
      <dgm:t>
        <a:bodyPr/>
        <a:lstStyle/>
        <a:p>
          <a:endParaRPr lang="es-CO"/>
        </a:p>
      </dgm:t>
    </dgm:pt>
    <dgm:pt modelId="{EEFAE848-CCEF-4B45-8045-B0F1DC5CA8CB}">
      <dgm:prSet phldrT="[Texto]" custT="1"/>
      <dgm:spPr/>
      <dgm:t>
        <a:bodyPr/>
        <a:lstStyle/>
        <a:p>
          <a:r>
            <a:rPr lang="es-ES" sz="2800" dirty="0" smtClean="0">
              <a:solidFill>
                <a:schemeClr val="tx1"/>
              </a:solidFill>
            </a:rPr>
            <a:t>VALORES</a:t>
          </a:r>
          <a:endParaRPr lang="es-CO" sz="2800" dirty="0">
            <a:solidFill>
              <a:schemeClr val="tx1"/>
            </a:solidFill>
          </a:endParaRPr>
        </a:p>
      </dgm:t>
    </dgm:pt>
    <dgm:pt modelId="{D6606926-F379-47AF-9ECF-EB4B476E0625}" type="parTrans" cxnId="{860322C3-25B5-46DC-93A5-F03C755954D4}">
      <dgm:prSet/>
      <dgm:spPr/>
      <dgm:t>
        <a:bodyPr/>
        <a:lstStyle/>
        <a:p>
          <a:endParaRPr lang="es-CO"/>
        </a:p>
      </dgm:t>
    </dgm:pt>
    <dgm:pt modelId="{37094C19-5ACE-4F2D-8BB2-EB06C76DFADB}" type="sibTrans" cxnId="{860322C3-25B5-46DC-93A5-F03C755954D4}">
      <dgm:prSet/>
      <dgm:spPr/>
      <dgm:t>
        <a:bodyPr/>
        <a:lstStyle/>
        <a:p>
          <a:endParaRPr lang="es-CO"/>
        </a:p>
      </dgm:t>
    </dgm:pt>
    <dgm:pt modelId="{22AF2608-6912-4436-BB1D-33D463EB42EF}">
      <dgm:prSet phldrT="[Texto]" custT="1"/>
      <dgm:spPr/>
      <dgm:t>
        <a:bodyPr/>
        <a:lstStyle/>
        <a:p>
          <a:r>
            <a:rPr lang="es-ES" sz="1050" dirty="0" smtClean="0"/>
            <a:t>Creatividad</a:t>
          </a:r>
          <a:endParaRPr lang="es-CO" sz="1050" dirty="0"/>
        </a:p>
      </dgm:t>
    </dgm:pt>
    <dgm:pt modelId="{0C8B4E8B-A02C-4243-8826-0F1CE55B06C1}" type="parTrans" cxnId="{FDB0FBF7-BD1B-48A1-A74E-53EF31BCDBCE}">
      <dgm:prSet/>
      <dgm:spPr/>
      <dgm:t>
        <a:bodyPr/>
        <a:lstStyle/>
        <a:p>
          <a:endParaRPr lang="es-CO"/>
        </a:p>
      </dgm:t>
    </dgm:pt>
    <dgm:pt modelId="{F0CA93FB-0B4E-46D3-9B75-577B737B1CAB}" type="sibTrans" cxnId="{FDB0FBF7-BD1B-48A1-A74E-53EF31BCDBCE}">
      <dgm:prSet/>
      <dgm:spPr/>
      <dgm:t>
        <a:bodyPr/>
        <a:lstStyle/>
        <a:p>
          <a:endParaRPr lang="es-CO"/>
        </a:p>
      </dgm:t>
    </dgm:pt>
    <dgm:pt modelId="{460377BB-88F8-4894-915C-403AEFD6DA8F}">
      <dgm:prSet phldrT="[Texto]" custT="1"/>
      <dgm:spPr/>
      <dgm:t>
        <a:bodyPr/>
        <a:lstStyle/>
        <a:p>
          <a:r>
            <a:rPr lang="es-ES" sz="2800" dirty="0" smtClean="0">
              <a:solidFill>
                <a:schemeClr val="tx1"/>
              </a:solidFill>
            </a:rPr>
            <a:t>OBJETIVO</a:t>
          </a:r>
          <a:r>
            <a:rPr lang="es-ES" sz="2800" dirty="0" smtClean="0"/>
            <a:t>  </a:t>
          </a:r>
          <a:endParaRPr lang="es-CO" sz="2800" dirty="0"/>
        </a:p>
      </dgm:t>
    </dgm:pt>
    <dgm:pt modelId="{3BBABE59-1976-4B9B-9E41-3D323DF6E8EB}" type="parTrans" cxnId="{F87551C6-8FAF-4E7B-B09C-17A28FCC3178}">
      <dgm:prSet/>
      <dgm:spPr/>
      <dgm:t>
        <a:bodyPr/>
        <a:lstStyle/>
        <a:p>
          <a:endParaRPr lang="es-CO"/>
        </a:p>
      </dgm:t>
    </dgm:pt>
    <dgm:pt modelId="{99D13483-FE90-4F39-8BE3-DB7FEF5DC9EC}" type="sibTrans" cxnId="{F87551C6-8FAF-4E7B-B09C-17A28FCC3178}">
      <dgm:prSet/>
      <dgm:spPr/>
      <dgm:t>
        <a:bodyPr/>
        <a:lstStyle/>
        <a:p>
          <a:endParaRPr lang="es-CO"/>
        </a:p>
      </dgm:t>
    </dgm:pt>
    <dgm:pt modelId="{9A120148-1FBE-4343-BAB2-2BD74212E99A}">
      <dgm:prSet phldrT="[Texto]" custT="1"/>
      <dgm:spPr/>
      <dgm:t>
        <a:bodyPr/>
        <a:lstStyle/>
        <a:p>
          <a:r>
            <a:rPr lang="es-ES" sz="1050" dirty="0" smtClean="0"/>
            <a:t>Formar niños y niñas de 3 a 5 años, para favorecer el desarrollo de las inteligencias múltiples mediante actividades de carácter artístico.</a:t>
          </a:r>
          <a:endParaRPr lang="es-CO" sz="1050" dirty="0"/>
        </a:p>
      </dgm:t>
    </dgm:pt>
    <dgm:pt modelId="{4C7E30EA-588C-44D4-817D-C1E18145A124}" type="parTrans" cxnId="{4B817A08-781D-45B7-BD0A-96374F7B505F}">
      <dgm:prSet/>
      <dgm:spPr/>
      <dgm:t>
        <a:bodyPr/>
        <a:lstStyle/>
        <a:p>
          <a:endParaRPr lang="es-CO"/>
        </a:p>
      </dgm:t>
    </dgm:pt>
    <dgm:pt modelId="{90DA6869-0435-46DE-9FC0-1FD0AD26E707}" type="sibTrans" cxnId="{4B817A08-781D-45B7-BD0A-96374F7B505F}">
      <dgm:prSet/>
      <dgm:spPr/>
      <dgm:t>
        <a:bodyPr/>
        <a:lstStyle/>
        <a:p>
          <a:endParaRPr lang="es-CO"/>
        </a:p>
      </dgm:t>
    </dgm:pt>
    <dgm:pt modelId="{DDE22C6C-3ABE-4077-B913-733EC20451DC}">
      <dgm:prSet phldrT="[Texto]" custT="1"/>
      <dgm:spPr/>
      <dgm:t>
        <a:bodyPr/>
        <a:lstStyle/>
        <a:p>
          <a:r>
            <a:rPr lang="es-ES" sz="1050" dirty="0" smtClean="0"/>
            <a:t>Libertad</a:t>
          </a:r>
          <a:endParaRPr lang="es-CO" sz="1050" dirty="0"/>
        </a:p>
      </dgm:t>
    </dgm:pt>
    <dgm:pt modelId="{7D1B5B45-5564-413B-ABA9-E18563CC9EDB}" type="parTrans" cxnId="{D7AA8F03-A774-40D3-8C8E-EC0D316491DE}">
      <dgm:prSet/>
      <dgm:spPr/>
      <dgm:t>
        <a:bodyPr/>
        <a:lstStyle/>
        <a:p>
          <a:endParaRPr lang="es-CO"/>
        </a:p>
      </dgm:t>
    </dgm:pt>
    <dgm:pt modelId="{9A8DED8D-E58C-4FDA-900E-3D86272C4A71}" type="sibTrans" cxnId="{D7AA8F03-A774-40D3-8C8E-EC0D316491DE}">
      <dgm:prSet/>
      <dgm:spPr/>
      <dgm:t>
        <a:bodyPr/>
        <a:lstStyle/>
        <a:p>
          <a:endParaRPr lang="es-CO"/>
        </a:p>
      </dgm:t>
    </dgm:pt>
    <dgm:pt modelId="{86EED91A-0241-48E0-A57B-515A7C315903}">
      <dgm:prSet phldrT="[Texto]" custT="1"/>
      <dgm:spPr/>
      <dgm:t>
        <a:bodyPr/>
        <a:lstStyle/>
        <a:p>
          <a:r>
            <a:rPr lang="es-ES" sz="1050" dirty="0" smtClean="0"/>
            <a:t>Compromiso</a:t>
          </a:r>
          <a:endParaRPr lang="es-CO" sz="1050" dirty="0"/>
        </a:p>
      </dgm:t>
    </dgm:pt>
    <dgm:pt modelId="{5017558E-0474-433D-AF43-112B90D3BA2B}" type="sibTrans" cxnId="{175D4A0F-364E-40E8-8238-7A736C24595E}">
      <dgm:prSet/>
      <dgm:spPr/>
      <dgm:t>
        <a:bodyPr/>
        <a:lstStyle/>
        <a:p>
          <a:endParaRPr lang="es-CO"/>
        </a:p>
      </dgm:t>
    </dgm:pt>
    <dgm:pt modelId="{69DA01EB-D49A-423D-A9EE-E481781E4D5D}" type="parTrans" cxnId="{175D4A0F-364E-40E8-8238-7A736C24595E}">
      <dgm:prSet/>
      <dgm:spPr/>
      <dgm:t>
        <a:bodyPr/>
        <a:lstStyle/>
        <a:p>
          <a:endParaRPr lang="es-CO"/>
        </a:p>
      </dgm:t>
    </dgm:pt>
    <dgm:pt modelId="{E0FCA436-0559-46E8-A9F6-C291244C598E}">
      <dgm:prSet phldrT="[Texto]" custT="1"/>
      <dgm:spPr/>
      <dgm:t>
        <a:bodyPr/>
        <a:lstStyle/>
        <a:p>
          <a:r>
            <a:rPr lang="es-ES" sz="1050" dirty="0" smtClean="0"/>
            <a:t>Confianza</a:t>
          </a:r>
          <a:endParaRPr lang="es-CO" sz="1050" dirty="0"/>
        </a:p>
      </dgm:t>
    </dgm:pt>
    <dgm:pt modelId="{9BA69FC8-1FE9-4271-83C3-41A899E05C6D}" type="sibTrans" cxnId="{10CC566C-2702-4E45-89A7-8F43E6DB9936}">
      <dgm:prSet/>
      <dgm:spPr/>
      <dgm:t>
        <a:bodyPr/>
        <a:lstStyle/>
        <a:p>
          <a:endParaRPr lang="es-CO"/>
        </a:p>
      </dgm:t>
    </dgm:pt>
    <dgm:pt modelId="{E99E495C-6F01-405B-8281-0D193D299601}" type="parTrans" cxnId="{10CC566C-2702-4E45-89A7-8F43E6DB9936}">
      <dgm:prSet/>
      <dgm:spPr/>
      <dgm:t>
        <a:bodyPr/>
        <a:lstStyle/>
        <a:p>
          <a:endParaRPr lang="es-CO"/>
        </a:p>
      </dgm:t>
    </dgm:pt>
    <dgm:pt modelId="{5217F248-5170-4FC3-AB55-0D1C69B0BC50}" type="pres">
      <dgm:prSet presAssocID="{0B0298AE-6E25-46AA-8D33-790DD92B6A3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47556389-D1F2-4C13-8174-E33B1AA7640C}" type="pres">
      <dgm:prSet presAssocID="{AC5D8BF7-F93B-488F-8AEF-0C5391B3C964}" presName="linNode" presStyleCnt="0"/>
      <dgm:spPr/>
    </dgm:pt>
    <dgm:pt modelId="{CDF894CC-CFF3-4539-9862-65AA7DDF8193}" type="pres">
      <dgm:prSet presAssocID="{AC5D8BF7-F93B-488F-8AEF-0C5391B3C964}" presName="parentText" presStyleLbl="node1" presStyleIdx="0" presStyleCnt="5" custScaleX="103780" custScaleY="152082" custLinFactNeighborX="0" custLinFactNeighborY="-314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B6400899-0421-4E0E-BBD3-8925AE7B9B25}" type="pres">
      <dgm:prSet presAssocID="{AC5D8BF7-F93B-488F-8AEF-0C5391B3C964}" presName="descendantText" presStyleLbl="alignAccFollowNode1" presStyleIdx="0" presStyleCnt="5" custScaleX="113171" custScaleY="167188" custLinFactNeighborX="1959" custLinFactNeighborY="-57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27191C40-B30E-46C4-8B46-259F027F929E}" type="pres">
      <dgm:prSet presAssocID="{0F0836F3-07C9-4D4A-B8AA-F0ECDB6055CB}" presName="sp" presStyleCnt="0"/>
      <dgm:spPr/>
    </dgm:pt>
    <dgm:pt modelId="{6817E4D8-2219-447E-A33F-F17FD7D6E34E}" type="pres">
      <dgm:prSet presAssocID="{8778EC77-1412-48DB-A6CB-87AA7FEA5C50}" presName="linNode" presStyleCnt="0"/>
      <dgm:spPr/>
    </dgm:pt>
    <dgm:pt modelId="{BFEEB97B-BD45-4699-A854-2EE85D78F475}" type="pres">
      <dgm:prSet presAssocID="{8778EC77-1412-48DB-A6CB-87AA7FEA5C50}" presName="parentText" presStyleLbl="node1" presStyleIdx="1" presStyleCnt="5" custScaleX="101314" custScaleY="147686" custLinFactNeighborX="-10" custLinFactNeighborY="-527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39989094-AF41-43FA-81D4-2BB824E82544}" type="pres">
      <dgm:prSet presAssocID="{8778EC77-1412-48DB-A6CB-87AA7FEA5C50}" presName="descendantText" presStyleLbl="alignAccFollowNode1" presStyleIdx="1" presStyleCnt="5" custScaleX="108377" custScaleY="196710" custLinFactNeighborX="473" custLinFactNeighborY="-3230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53DD955-12F6-484E-A1B9-2EA3D05E25B4}" type="pres">
      <dgm:prSet presAssocID="{4EDE58E5-C57E-4EE5-B249-736A62DBE027}" presName="sp" presStyleCnt="0"/>
      <dgm:spPr/>
    </dgm:pt>
    <dgm:pt modelId="{7335E30B-053E-4941-9BC3-67914BD44B63}" type="pres">
      <dgm:prSet presAssocID="{3E57B408-EFF5-4B1A-B11A-F8AAE9198961}" presName="linNode" presStyleCnt="0"/>
      <dgm:spPr/>
    </dgm:pt>
    <dgm:pt modelId="{944F3B8B-EF6D-4736-B982-F60161AC6EF5}" type="pres">
      <dgm:prSet presAssocID="{3E57B408-EFF5-4B1A-B11A-F8AAE9198961}" presName="parentText" presStyleLbl="node1" presStyleIdx="2" presStyleCnt="5" custScaleX="117435" custLinFactY="100000" custLinFactNeighborY="188138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161FA1F8-22CE-4D09-B6B3-2F9A17357C7E}" type="pres">
      <dgm:prSet presAssocID="{3E57B408-EFF5-4B1A-B11A-F8AAE9198961}" presName="descendantText" presStyleLbl="alignAccFollowNode1" presStyleIdx="2" presStyleCnt="5" custScaleX="127350" custScaleY="113991" custLinFactY="157820" custLinFactNeighborX="92" custLinFactNeighborY="200000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C5DFBCE-8679-4817-AA37-C1B4CCBD0AA2}" type="pres">
      <dgm:prSet presAssocID="{C48439B6-6785-47F5-BB70-797A8FCB66DE}" presName="sp" presStyleCnt="0"/>
      <dgm:spPr/>
    </dgm:pt>
    <dgm:pt modelId="{BE26E6BA-AA0E-4281-9324-A26A2C7D3A6B}" type="pres">
      <dgm:prSet presAssocID="{EEFAE848-CCEF-4B45-8045-B0F1DC5CA8CB}" presName="linNode" presStyleCnt="0"/>
      <dgm:spPr/>
    </dgm:pt>
    <dgm:pt modelId="{58F6026C-B535-41FF-B5D3-506D77FBC3DB}" type="pres">
      <dgm:prSet presAssocID="{EEFAE848-CCEF-4B45-8045-B0F1DC5CA8CB}" presName="parentText" presStyleLbl="node1" presStyleIdx="3" presStyleCnt="5" custLinFactY="-9725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1A54B542-D649-4195-AC9F-7C9313421E23}" type="pres">
      <dgm:prSet presAssocID="{EEFAE848-CCEF-4B45-8045-B0F1DC5CA8CB}" presName="descendantText" presStyleLbl="alignAccFollowNode1" presStyleIdx="3" presStyleCnt="5" custScaleX="108170" custLinFactY="-41551" custLinFactNeighborX="-3274" custLinFactNeighborY="-100000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560EF01-38FF-4A58-9B09-42C7A57F2BFD}" type="pres">
      <dgm:prSet presAssocID="{37094C19-5ACE-4F2D-8BB2-EB06C76DFADB}" presName="sp" presStyleCnt="0"/>
      <dgm:spPr/>
    </dgm:pt>
    <dgm:pt modelId="{3ED8EF0E-A820-450B-8DA3-BA1C147E10F4}" type="pres">
      <dgm:prSet presAssocID="{460377BB-88F8-4894-915C-403AEFD6DA8F}" presName="linNode" presStyleCnt="0"/>
      <dgm:spPr/>
    </dgm:pt>
    <dgm:pt modelId="{33E82D15-2A5D-4C8D-8138-D1A1CCB5C9CE}" type="pres">
      <dgm:prSet presAssocID="{460377BB-88F8-4894-915C-403AEFD6DA8F}" presName="parentText" presStyleLbl="node1" presStyleIdx="4" presStyleCnt="5" custScaleX="93452" custLinFactY="-9725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E240551-7511-4C5D-9C91-CFA89C33DA8F}" type="pres">
      <dgm:prSet presAssocID="{460377BB-88F8-4894-915C-403AEFD6DA8F}" presName="descendantText" presStyleLbl="alignAccFollowNode1" presStyleIdx="4" presStyleCnt="5" custLinFactY="-37156" custLinFactNeighborY="-100000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25C68E33-9F8D-4E82-827D-EFA8FBB50D5A}" type="presOf" srcId="{561BB111-D629-4EFB-B755-843A7B0A9411}" destId="{161FA1F8-22CE-4D09-B6B3-2F9A17357C7E}" srcOrd="0" destOrd="0" presId="urn:microsoft.com/office/officeart/2005/8/layout/vList5"/>
    <dgm:cxn modelId="{1D93FBA6-572C-4AE5-8149-4688AAEAD7A4}" type="presOf" srcId="{9A120148-1FBE-4343-BAB2-2BD74212E99A}" destId="{AE240551-7511-4C5D-9C91-CFA89C33DA8F}" srcOrd="0" destOrd="0" presId="urn:microsoft.com/office/officeart/2005/8/layout/vList5"/>
    <dgm:cxn modelId="{D8E9B730-8DE7-49A0-91DC-BF10B9FB76A9}" type="presOf" srcId="{5F4185AE-9DB4-41D4-AD89-619A99D5D871}" destId="{B6400899-0421-4E0E-BBD3-8925AE7B9B25}" srcOrd="0" destOrd="0" presId="urn:microsoft.com/office/officeart/2005/8/layout/vList5"/>
    <dgm:cxn modelId="{C2BBDD42-E180-4DF7-A1B0-CA3301B2FC32}" srcId="{8778EC77-1412-48DB-A6CB-87AA7FEA5C50}" destId="{6DC06452-35EF-4040-915D-E277A9226906}" srcOrd="0" destOrd="0" parTransId="{3B85FA23-1D02-4EE7-A056-3B1651F7E85C}" sibTransId="{BE4601D2-8D59-4E4B-9CE8-200D7974B53F}"/>
    <dgm:cxn modelId="{D7AA8F03-A774-40D3-8C8E-EC0D316491DE}" srcId="{3E57B408-EFF5-4B1A-B11A-F8AAE9198961}" destId="{DDE22C6C-3ABE-4077-B913-733EC20451DC}" srcOrd="3" destOrd="0" parTransId="{7D1B5B45-5564-413B-ABA9-E18563CC9EDB}" sibTransId="{9A8DED8D-E58C-4FDA-900E-3D86272C4A71}"/>
    <dgm:cxn modelId="{0E5DEAC0-E93C-481E-BFE0-CBD3B04B931F}" type="presOf" srcId="{22AF2608-6912-4436-BB1D-33D463EB42EF}" destId="{1A54B542-D649-4195-AC9F-7C9313421E23}" srcOrd="0" destOrd="0" presId="urn:microsoft.com/office/officeart/2005/8/layout/vList5"/>
    <dgm:cxn modelId="{9F426979-8D6E-469B-AFE9-52CE60ADE697}" srcId="{0B0298AE-6E25-46AA-8D33-790DD92B6A38}" destId="{3E57B408-EFF5-4B1A-B11A-F8AAE9198961}" srcOrd="2" destOrd="0" parTransId="{A36A9B25-EFFA-4508-8372-16D61A03699B}" sibTransId="{C48439B6-6785-47F5-BB70-797A8FCB66DE}"/>
    <dgm:cxn modelId="{23F27123-D258-4484-AA40-63DA2D6AC89E}" type="presOf" srcId="{BE58265F-9B6D-4DAB-A769-57899382CE7C}" destId="{161FA1F8-22CE-4D09-B6B3-2F9A17357C7E}" srcOrd="0" destOrd="1" presId="urn:microsoft.com/office/officeart/2005/8/layout/vList5"/>
    <dgm:cxn modelId="{F3133CA5-E72A-4887-829B-6D3561844D1D}" type="presOf" srcId="{0B0298AE-6E25-46AA-8D33-790DD92B6A38}" destId="{5217F248-5170-4FC3-AB55-0D1C69B0BC50}" srcOrd="0" destOrd="0" presId="urn:microsoft.com/office/officeart/2005/8/layout/vList5"/>
    <dgm:cxn modelId="{10CC566C-2702-4E45-89A7-8F43E6DB9936}" srcId="{EEFAE848-CCEF-4B45-8045-B0F1DC5CA8CB}" destId="{E0FCA436-0559-46E8-A9F6-C291244C598E}" srcOrd="1" destOrd="0" parTransId="{E99E495C-6F01-405B-8281-0D193D299601}" sibTransId="{9BA69FC8-1FE9-4271-83C3-41A899E05C6D}"/>
    <dgm:cxn modelId="{1E6D11D2-ED51-430A-A7A8-6A60FA272E61}" type="presOf" srcId="{AC5D8BF7-F93B-488F-8AEF-0C5391B3C964}" destId="{CDF894CC-CFF3-4539-9862-65AA7DDF8193}" srcOrd="0" destOrd="0" presId="urn:microsoft.com/office/officeart/2005/8/layout/vList5"/>
    <dgm:cxn modelId="{449706A8-284C-44E2-8C99-D2EF58162D78}" srcId="{0B0298AE-6E25-46AA-8D33-790DD92B6A38}" destId="{AC5D8BF7-F93B-488F-8AEF-0C5391B3C964}" srcOrd="0" destOrd="0" parTransId="{87CFDE67-EC1A-4653-ABF8-ADB9C2E494B8}" sibTransId="{0F0836F3-07C9-4D4A-B8AA-F0ECDB6055CB}"/>
    <dgm:cxn modelId="{50CC53CE-7AAA-440F-BB53-BFC8589C2569}" srcId="{3E57B408-EFF5-4B1A-B11A-F8AAE9198961}" destId="{327B159F-9FD1-4321-B9A2-831BEB9E335F}" srcOrd="2" destOrd="0" parTransId="{A13BC836-EDF6-4913-B45F-EE0A1B0D7D54}" sibTransId="{9641B6D3-DEAE-4342-B9F9-33243F4EF13C}"/>
    <dgm:cxn modelId="{860322C3-25B5-46DC-93A5-F03C755954D4}" srcId="{0B0298AE-6E25-46AA-8D33-790DD92B6A38}" destId="{EEFAE848-CCEF-4B45-8045-B0F1DC5CA8CB}" srcOrd="3" destOrd="0" parTransId="{D6606926-F379-47AF-9ECF-EB4B476E0625}" sibTransId="{37094C19-5ACE-4F2D-8BB2-EB06C76DFADB}"/>
    <dgm:cxn modelId="{80B5D813-8A15-47B8-93C9-CD97DE68F086}" srcId="{0B0298AE-6E25-46AA-8D33-790DD92B6A38}" destId="{8778EC77-1412-48DB-A6CB-87AA7FEA5C50}" srcOrd="1" destOrd="0" parTransId="{BCD34FCD-2DD2-4F3A-8F92-05C903216BFC}" sibTransId="{4EDE58E5-C57E-4EE5-B249-736A62DBE027}"/>
    <dgm:cxn modelId="{4B817A08-781D-45B7-BD0A-96374F7B505F}" srcId="{460377BB-88F8-4894-915C-403AEFD6DA8F}" destId="{9A120148-1FBE-4343-BAB2-2BD74212E99A}" srcOrd="0" destOrd="0" parTransId="{4C7E30EA-588C-44D4-817D-C1E18145A124}" sibTransId="{90DA6869-0435-46DE-9FC0-1FD0AD26E707}"/>
    <dgm:cxn modelId="{36B8FD7C-8449-43BA-97A3-4E0B66432F99}" srcId="{AC5D8BF7-F93B-488F-8AEF-0C5391B3C964}" destId="{5F4185AE-9DB4-41D4-AD89-619A99D5D871}" srcOrd="0" destOrd="0" parTransId="{85BFCE00-5006-43E6-8746-6949BCE6F453}" sibTransId="{5520E80A-F8D0-4A17-8FAA-2FA566A62F55}"/>
    <dgm:cxn modelId="{0B144582-DEEE-424F-AEB9-DDDE36792CAA}" srcId="{3E57B408-EFF5-4B1A-B11A-F8AAE9198961}" destId="{BE58265F-9B6D-4DAB-A769-57899382CE7C}" srcOrd="1" destOrd="0" parTransId="{B0114860-5681-438C-9C39-371B8298E564}" sibTransId="{882B2849-2822-4ABA-A44C-5D9D8D5C6308}"/>
    <dgm:cxn modelId="{F87551C6-8FAF-4E7B-B09C-17A28FCC3178}" srcId="{0B0298AE-6E25-46AA-8D33-790DD92B6A38}" destId="{460377BB-88F8-4894-915C-403AEFD6DA8F}" srcOrd="4" destOrd="0" parTransId="{3BBABE59-1976-4B9B-9E41-3D323DF6E8EB}" sibTransId="{99D13483-FE90-4F39-8BE3-DB7FEF5DC9EC}"/>
    <dgm:cxn modelId="{C9130B92-B262-440D-BCF8-5FB62DE106C5}" type="presOf" srcId="{E0FCA436-0559-46E8-A9F6-C291244C598E}" destId="{1A54B542-D649-4195-AC9F-7C9313421E23}" srcOrd="0" destOrd="1" presId="urn:microsoft.com/office/officeart/2005/8/layout/vList5"/>
    <dgm:cxn modelId="{A0DEF4EA-856D-43DE-A399-6522ADCF9EA1}" type="presOf" srcId="{327B159F-9FD1-4321-B9A2-831BEB9E335F}" destId="{161FA1F8-22CE-4D09-B6B3-2F9A17357C7E}" srcOrd="0" destOrd="2" presId="urn:microsoft.com/office/officeart/2005/8/layout/vList5"/>
    <dgm:cxn modelId="{0AB34E40-9543-446B-94BA-966A5F51A3B6}" type="presOf" srcId="{6DC06452-35EF-4040-915D-E277A9226906}" destId="{39989094-AF41-43FA-81D4-2BB824E82544}" srcOrd="0" destOrd="0" presId="urn:microsoft.com/office/officeart/2005/8/layout/vList5"/>
    <dgm:cxn modelId="{D104F4E1-BF65-4168-84F5-DD0F958D8B34}" type="presOf" srcId="{DDE22C6C-3ABE-4077-B913-733EC20451DC}" destId="{161FA1F8-22CE-4D09-B6B3-2F9A17357C7E}" srcOrd="0" destOrd="3" presId="urn:microsoft.com/office/officeart/2005/8/layout/vList5"/>
    <dgm:cxn modelId="{B2B8DA55-D02C-414E-AA06-26AC06107D14}" type="presOf" srcId="{3E57B408-EFF5-4B1A-B11A-F8AAE9198961}" destId="{944F3B8B-EF6D-4736-B982-F60161AC6EF5}" srcOrd="0" destOrd="0" presId="urn:microsoft.com/office/officeart/2005/8/layout/vList5"/>
    <dgm:cxn modelId="{ECC10FF4-A8CC-4529-ACFB-830C8519D1E2}" srcId="{3E57B408-EFF5-4B1A-B11A-F8AAE9198961}" destId="{561BB111-D629-4EFB-B755-843A7B0A9411}" srcOrd="0" destOrd="0" parTransId="{6BA6EF8C-C5A7-4FB9-BABE-6DC3172D83E5}" sibTransId="{232FB1C8-08C3-4DAE-A010-968C88828E80}"/>
    <dgm:cxn modelId="{9AB9AA96-F739-463A-B534-3044239D9A2E}" type="presOf" srcId="{460377BB-88F8-4894-915C-403AEFD6DA8F}" destId="{33E82D15-2A5D-4C8D-8138-D1A1CCB5C9CE}" srcOrd="0" destOrd="0" presId="urn:microsoft.com/office/officeart/2005/8/layout/vList5"/>
    <dgm:cxn modelId="{256C2C69-A445-4F48-85D1-F00E3E5D54D5}" type="presOf" srcId="{86EED91A-0241-48E0-A57B-515A7C315903}" destId="{1A54B542-D649-4195-AC9F-7C9313421E23}" srcOrd="0" destOrd="2" presId="urn:microsoft.com/office/officeart/2005/8/layout/vList5"/>
    <dgm:cxn modelId="{175D4A0F-364E-40E8-8238-7A736C24595E}" srcId="{EEFAE848-CCEF-4B45-8045-B0F1DC5CA8CB}" destId="{86EED91A-0241-48E0-A57B-515A7C315903}" srcOrd="2" destOrd="0" parTransId="{69DA01EB-D49A-423D-A9EE-E481781E4D5D}" sibTransId="{5017558E-0474-433D-AF43-112B90D3BA2B}"/>
    <dgm:cxn modelId="{FDB0FBF7-BD1B-48A1-A74E-53EF31BCDBCE}" srcId="{EEFAE848-CCEF-4B45-8045-B0F1DC5CA8CB}" destId="{22AF2608-6912-4436-BB1D-33D463EB42EF}" srcOrd="0" destOrd="0" parTransId="{0C8B4E8B-A02C-4243-8826-0F1CE55B06C1}" sibTransId="{F0CA93FB-0B4E-46D3-9B75-577B737B1CAB}"/>
    <dgm:cxn modelId="{17DCF53B-1990-4726-8187-011728B46D50}" type="presOf" srcId="{8778EC77-1412-48DB-A6CB-87AA7FEA5C50}" destId="{BFEEB97B-BD45-4699-A854-2EE85D78F475}" srcOrd="0" destOrd="0" presId="urn:microsoft.com/office/officeart/2005/8/layout/vList5"/>
    <dgm:cxn modelId="{CFD0BD85-B3B0-4987-9D39-78F0C8C66245}" type="presOf" srcId="{EEFAE848-CCEF-4B45-8045-B0F1DC5CA8CB}" destId="{58F6026C-B535-41FF-B5D3-506D77FBC3DB}" srcOrd="0" destOrd="0" presId="urn:microsoft.com/office/officeart/2005/8/layout/vList5"/>
    <dgm:cxn modelId="{2E84831B-7809-433D-AA6F-D022390B42BB}" type="presParOf" srcId="{5217F248-5170-4FC3-AB55-0D1C69B0BC50}" destId="{47556389-D1F2-4C13-8174-E33B1AA7640C}" srcOrd="0" destOrd="0" presId="urn:microsoft.com/office/officeart/2005/8/layout/vList5"/>
    <dgm:cxn modelId="{9F77F3F9-6D03-413B-9F65-246DE0C16F0F}" type="presParOf" srcId="{47556389-D1F2-4C13-8174-E33B1AA7640C}" destId="{CDF894CC-CFF3-4539-9862-65AA7DDF8193}" srcOrd="0" destOrd="0" presId="urn:microsoft.com/office/officeart/2005/8/layout/vList5"/>
    <dgm:cxn modelId="{5578B40B-3A36-4E5E-9750-9F361E75B7F2}" type="presParOf" srcId="{47556389-D1F2-4C13-8174-E33B1AA7640C}" destId="{B6400899-0421-4E0E-BBD3-8925AE7B9B25}" srcOrd="1" destOrd="0" presId="urn:microsoft.com/office/officeart/2005/8/layout/vList5"/>
    <dgm:cxn modelId="{B9C1B8A5-58BC-4067-9935-B142D162CACA}" type="presParOf" srcId="{5217F248-5170-4FC3-AB55-0D1C69B0BC50}" destId="{27191C40-B30E-46C4-8B46-259F027F929E}" srcOrd="1" destOrd="0" presId="urn:microsoft.com/office/officeart/2005/8/layout/vList5"/>
    <dgm:cxn modelId="{93EF2D7C-D859-4BA5-B3E8-AF0053C85FE1}" type="presParOf" srcId="{5217F248-5170-4FC3-AB55-0D1C69B0BC50}" destId="{6817E4D8-2219-447E-A33F-F17FD7D6E34E}" srcOrd="2" destOrd="0" presId="urn:microsoft.com/office/officeart/2005/8/layout/vList5"/>
    <dgm:cxn modelId="{529023F7-D46B-4B25-9F13-41B53C39D868}" type="presParOf" srcId="{6817E4D8-2219-447E-A33F-F17FD7D6E34E}" destId="{BFEEB97B-BD45-4699-A854-2EE85D78F475}" srcOrd="0" destOrd="0" presId="urn:microsoft.com/office/officeart/2005/8/layout/vList5"/>
    <dgm:cxn modelId="{C99C63D6-7BC4-4465-975D-00325B7946E1}" type="presParOf" srcId="{6817E4D8-2219-447E-A33F-F17FD7D6E34E}" destId="{39989094-AF41-43FA-81D4-2BB824E82544}" srcOrd="1" destOrd="0" presId="urn:microsoft.com/office/officeart/2005/8/layout/vList5"/>
    <dgm:cxn modelId="{A5053593-6104-484F-8EBD-095D9970099F}" type="presParOf" srcId="{5217F248-5170-4FC3-AB55-0D1C69B0BC50}" destId="{F53DD955-12F6-484E-A1B9-2EA3D05E25B4}" srcOrd="3" destOrd="0" presId="urn:microsoft.com/office/officeart/2005/8/layout/vList5"/>
    <dgm:cxn modelId="{82732013-2B4C-4A13-AC85-E6C4FA1C771F}" type="presParOf" srcId="{5217F248-5170-4FC3-AB55-0D1C69B0BC50}" destId="{7335E30B-053E-4941-9BC3-67914BD44B63}" srcOrd="4" destOrd="0" presId="urn:microsoft.com/office/officeart/2005/8/layout/vList5"/>
    <dgm:cxn modelId="{E55CAC53-8B29-4BFE-B410-D31E9F99AD38}" type="presParOf" srcId="{7335E30B-053E-4941-9BC3-67914BD44B63}" destId="{944F3B8B-EF6D-4736-B982-F60161AC6EF5}" srcOrd="0" destOrd="0" presId="urn:microsoft.com/office/officeart/2005/8/layout/vList5"/>
    <dgm:cxn modelId="{D3C5C3C9-708C-4CB1-935A-51A390BB8BF7}" type="presParOf" srcId="{7335E30B-053E-4941-9BC3-67914BD44B63}" destId="{161FA1F8-22CE-4D09-B6B3-2F9A17357C7E}" srcOrd="1" destOrd="0" presId="urn:microsoft.com/office/officeart/2005/8/layout/vList5"/>
    <dgm:cxn modelId="{F0184684-7C0F-4BBB-8ECF-767CF624AE3D}" type="presParOf" srcId="{5217F248-5170-4FC3-AB55-0D1C69B0BC50}" destId="{9C5DFBCE-8679-4817-AA37-C1B4CCBD0AA2}" srcOrd="5" destOrd="0" presId="urn:microsoft.com/office/officeart/2005/8/layout/vList5"/>
    <dgm:cxn modelId="{02798736-CB0E-4FD6-A86D-761E48C02F58}" type="presParOf" srcId="{5217F248-5170-4FC3-AB55-0D1C69B0BC50}" destId="{BE26E6BA-AA0E-4281-9324-A26A2C7D3A6B}" srcOrd="6" destOrd="0" presId="urn:microsoft.com/office/officeart/2005/8/layout/vList5"/>
    <dgm:cxn modelId="{D222887C-D31B-4169-A289-C0CCF3882427}" type="presParOf" srcId="{BE26E6BA-AA0E-4281-9324-A26A2C7D3A6B}" destId="{58F6026C-B535-41FF-B5D3-506D77FBC3DB}" srcOrd="0" destOrd="0" presId="urn:microsoft.com/office/officeart/2005/8/layout/vList5"/>
    <dgm:cxn modelId="{7817C85E-EDEE-4445-94F2-97AB88BDE757}" type="presParOf" srcId="{BE26E6BA-AA0E-4281-9324-A26A2C7D3A6B}" destId="{1A54B542-D649-4195-AC9F-7C9313421E23}" srcOrd="1" destOrd="0" presId="urn:microsoft.com/office/officeart/2005/8/layout/vList5"/>
    <dgm:cxn modelId="{1CFFDE6A-B612-4260-856A-B0460BF2E8EE}" type="presParOf" srcId="{5217F248-5170-4FC3-AB55-0D1C69B0BC50}" destId="{9560EF01-38FF-4A58-9B09-42C7A57F2BFD}" srcOrd="7" destOrd="0" presId="urn:microsoft.com/office/officeart/2005/8/layout/vList5"/>
    <dgm:cxn modelId="{36FE8691-5F04-44D1-8ED5-E8B8B011429D}" type="presParOf" srcId="{5217F248-5170-4FC3-AB55-0D1C69B0BC50}" destId="{3ED8EF0E-A820-450B-8DA3-BA1C147E10F4}" srcOrd="8" destOrd="0" presId="urn:microsoft.com/office/officeart/2005/8/layout/vList5"/>
    <dgm:cxn modelId="{F70199A9-C94A-4CAA-BC6E-36CD5BBF796B}" type="presParOf" srcId="{3ED8EF0E-A820-450B-8DA3-BA1C147E10F4}" destId="{33E82D15-2A5D-4C8D-8138-D1A1CCB5C9CE}" srcOrd="0" destOrd="0" presId="urn:microsoft.com/office/officeart/2005/8/layout/vList5"/>
    <dgm:cxn modelId="{4A46FD77-039F-4080-AB31-5F8A09D07C4E}" type="presParOf" srcId="{3ED8EF0E-A820-450B-8DA3-BA1C147E10F4}" destId="{AE240551-7511-4C5D-9C91-CFA89C33DA8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93CC0ED-EF8E-433E-81B9-8A0C3396EB98}" type="doc">
      <dgm:prSet loTypeId="urn:microsoft.com/office/officeart/2005/8/layout/orgChart1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CO"/>
        </a:p>
      </dgm:t>
    </dgm:pt>
    <dgm:pt modelId="{FDE3343C-F957-4EBB-B30B-67349C569BDA}">
      <dgm:prSet phldrT="[Texto]"/>
      <dgm:spPr/>
      <dgm:t>
        <a:bodyPr/>
        <a:lstStyle/>
        <a:p>
          <a:r>
            <a:rPr lang="es-ES" dirty="0" smtClean="0"/>
            <a:t>GOBIERNO ESCOLAR </a:t>
          </a:r>
          <a:endParaRPr lang="es-CO" dirty="0"/>
        </a:p>
      </dgm:t>
    </dgm:pt>
    <dgm:pt modelId="{3595E43D-0EA2-4553-AFC5-A5821C3562F6}" type="parTrans" cxnId="{210D2990-013A-4CF1-93A2-11593050E393}">
      <dgm:prSet/>
      <dgm:spPr/>
      <dgm:t>
        <a:bodyPr/>
        <a:lstStyle/>
        <a:p>
          <a:endParaRPr lang="es-CO"/>
        </a:p>
      </dgm:t>
    </dgm:pt>
    <dgm:pt modelId="{1539DDB9-B58B-44D8-9A4D-22F62133AB9A}" type="sibTrans" cxnId="{210D2990-013A-4CF1-93A2-11593050E393}">
      <dgm:prSet/>
      <dgm:spPr/>
      <dgm:t>
        <a:bodyPr/>
        <a:lstStyle/>
        <a:p>
          <a:endParaRPr lang="es-CO"/>
        </a:p>
      </dgm:t>
    </dgm:pt>
    <dgm:pt modelId="{549E1CF8-3A49-42FD-9CE0-E4D5A5FB302B}">
      <dgm:prSet phldrT="[Texto]"/>
      <dgm:spPr/>
      <dgm:t>
        <a:bodyPr/>
        <a:lstStyle/>
        <a:p>
          <a:pPr algn="ctr"/>
          <a:r>
            <a:rPr lang="es-ES" dirty="0" smtClean="0"/>
            <a:t>DIRECTORA	</a:t>
          </a:r>
          <a:endParaRPr lang="es-CO" dirty="0"/>
        </a:p>
      </dgm:t>
    </dgm:pt>
    <dgm:pt modelId="{29950B4E-9D26-4DF9-83D3-1DAA4F67E478}" type="parTrans" cxnId="{DE505EA6-B20B-48F6-967C-4F9F50260750}">
      <dgm:prSet/>
      <dgm:spPr/>
      <dgm:t>
        <a:bodyPr/>
        <a:lstStyle/>
        <a:p>
          <a:endParaRPr lang="es-CO"/>
        </a:p>
      </dgm:t>
    </dgm:pt>
    <dgm:pt modelId="{840D941E-0A5E-4FBE-A67E-8B4DDE4FBF41}" type="sibTrans" cxnId="{DE505EA6-B20B-48F6-967C-4F9F50260750}">
      <dgm:prSet/>
      <dgm:spPr/>
      <dgm:t>
        <a:bodyPr/>
        <a:lstStyle/>
        <a:p>
          <a:endParaRPr lang="es-CO"/>
        </a:p>
      </dgm:t>
    </dgm:pt>
    <dgm:pt modelId="{52E2ACD1-6BE3-4A49-B6F1-ED195F15D905}">
      <dgm:prSet phldrT="[Texto]"/>
      <dgm:spPr/>
      <dgm:t>
        <a:bodyPr/>
        <a:lstStyle/>
        <a:p>
          <a:pPr algn="ctr"/>
          <a:r>
            <a:rPr lang="es-ES" dirty="0" smtClean="0"/>
            <a:t>CONSEJO DIRECTIVO	</a:t>
          </a:r>
          <a:endParaRPr lang="es-CO" dirty="0"/>
        </a:p>
      </dgm:t>
    </dgm:pt>
    <dgm:pt modelId="{A36B680B-D641-43E5-8289-E86FEBBC26E7}" type="parTrans" cxnId="{7ED28FEF-F21B-42B5-A7C3-B9ACF96A22F7}">
      <dgm:prSet/>
      <dgm:spPr/>
      <dgm:t>
        <a:bodyPr/>
        <a:lstStyle/>
        <a:p>
          <a:endParaRPr lang="es-CO"/>
        </a:p>
      </dgm:t>
    </dgm:pt>
    <dgm:pt modelId="{3CFDB406-EABB-4714-AFC8-523DEDEA1DA3}" type="sibTrans" cxnId="{7ED28FEF-F21B-42B5-A7C3-B9ACF96A22F7}">
      <dgm:prSet/>
      <dgm:spPr/>
      <dgm:t>
        <a:bodyPr/>
        <a:lstStyle/>
        <a:p>
          <a:endParaRPr lang="es-CO"/>
        </a:p>
      </dgm:t>
    </dgm:pt>
    <dgm:pt modelId="{CCE0BEF5-449F-4F73-9E53-8F6E4E8BF9D5}">
      <dgm:prSet phldrT="[Texto]"/>
      <dgm:spPr/>
      <dgm:t>
        <a:bodyPr/>
        <a:lstStyle/>
        <a:p>
          <a:r>
            <a:rPr lang="es-ES" dirty="0" smtClean="0"/>
            <a:t>CONSEJO ACADÉMICO</a:t>
          </a:r>
          <a:endParaRPr lang="es-CO" dirty="0"/>
        </a:p>
      </dgm:t>
    </dgm:pt>
    <dgm:pt modelId="{FE500165-88E9-40E9-BBF0-81F29125C035}" type="parTrans" cxnId="{134DA464-71F3-4B19-B4F9-C655890708D3}">
      <dgm:prSet/>
      <dgm:spPr/>
      <dgm:t>
        <a:bodyPr/>
        <a:lstStyle/>
        <a:p>
          <a:endParaRPr lang="es-CO"/>
        </a:p>
      </dgm:t>
    </dgm:pt>
    <dgm:pt modelId="{592855F6-2714-49FA-9081-98BD008B224B}" type="sibTrans" cxnId="{134DA464-71F3-4B19-B4F9-C655890708D3}">
      <dgm:prSet/>
      <dgm:spPr/>
      <dgm:t>
        <a:bodyPr/>
        <a:lstStyle/>
        <a:p>
          <a:endParaRPr lang="es-CO"/>
        </a:p>
      </dgm:t>
    </dgm:pt>
    <dgm:pt modelId="{92FADA9F-8EE2-42BC-9CC1-4AAD0FBDD740}">
      <dgm:prSet phldrT="[Texto]"/>
      <dgm:spPr/>
      <dgm:t>
        <a:bodyPr/>
        <a:lstStyle/>
        <a:p>
          <a:r>
            <a:rPr lang="es-ES" dirty="0" smtClean="0"/>
            <a:t>PERSONAL ADMINISTRATIVO</a:t>
          </a:r>
          <a:endParaRPr lang="es-CO" dirty="0"/>
        </a:p>
      </dgm:t>
    </dgm:pt>
    <dgm:pt modelId="{28644A5C-D804-4EE7-ADF5-D4B0D3B54297}" type="parTrans" cxnId="{3CFE16ED-E338-4532-A174-023767F7AE8E}">
      <dgm:prSet/>
      <dgm:spPr/>
      <dgm:t>
        <a:bodyPr/>
        <a:lstStyle/>
        <a:p>
          <a:endParaRPr lang="es-CO"/>
        </a:p>
      </dgm:t>
    </dgm:pt>
    <dgm:pt modelId="{AC13C3D2-C190-4C50-9891-B0A64E64BDD5}" type="sibTrans" cxnId="{3CFE16ED-E338-4532-A174-023767F7AE8E}">
      <dgm:prSet/>
      <dgm:spPr/>
      <dgm:t>
        <a:bodyPr/>
        <a:lstStyle/>
        <a:p>
          <a:endParaRPr lang="es-CO"/>
        </a:p>
      </dgm:t>
    </dgm:pt>
    <dgm:pt modelId="{6DA33815-D157-4B18-9D5A-7ACCBB54DD18}">
      <dgm:prSet phldrT="[Texto]"/>
      <dgm:spPr/>
      <dgm:t>
        <a:bodyPr/>
        <a:lstStyle/>
        <a:p>
          <a:r>
            <a:rPr lang="es-ES" dirty="0" smtClean="0"/>
            <a:t>SECRETARIA</a:t>
          </a:r>
          <a:endParaRPr lang="es-CO" dirty="0"/>
        </a:p>
      </dgm:t>
    </dgm:pt>
    <dgm:pt modelId="{C33C77CD-6E2D-461B-AE63-896C2BC4BE2A}" type="parTrans" cxnId="{46A49587-6106-419D-9D8E-5B2923DACEC4}">
      <dgm:prSet/>
      <dgm:spPr>
        <a:ln>
          <a:solidFill>
            <a:schemeClr val="accent1"/>
          </a:solidFill>
        </a:ln>
      </dgm:spPr>
      <dgm:t>
        <a:bodyPr/>
        <a:lstStyle/>
        <a:p>
          <a:endParaRPr lang="es-CO"/>
        </a:p>
      </dgm:t>
    </dgm:pt>
    <dgm:pt modelId="{F5F88741-06D2-42DF-A22D-F09D1240AF83}" type="sibTrans" cxnId="{46A49587-6106-419D-9D8E-5B2923DACEC4}">
      <dgm:prSet/>
      <dgm:spPr/>
      <dgm:t>
        <a:bodyPr/>
        <a:lstStyle/>
        <a:p>
          <a:endParaRPr lang="es-CO"/>
        </a:p>
      </dgm:t>
    </dgm:pt>
    <dgm:pt modelId="{79482E35-0775-4A7A-8636-1FC9094A36B7}">
      <dgm:prSet phldrT="[Texto]"/>
      <dgm:spPr/>
      <dgm:t>
        <a:bodyPr/>
        <a:lstStyle/>
        <a:p>
          <a:r>
            <a:rPr lang="es-ES" dirty="0" smtClean="0"/>
            <a:t>PERSONAL DE SERVICIOS GENERALES</a:t>
          </a:r>
          <a:endParaRPr lang="es-CO" dirty="0"/>
        </a:p>
      </dgm:t>
    </dgm:pt>
    <dgm:pt modelId="{1EDB860A-5D11-46C2-BB21-389E5E1CC14D}" type="parTrans" cxnId="{59FED8D7-0A40-45FA-A32A-E5391C44C6EC}">
      <dgm:prSet/>
      <dgm:spPr>
        <a:ln>
          <a:solidFill>
            <a:schemeClr val="accent1"/>
          </a:solidFill>
        </a:ln>
      </dgm:spPr>
      <dgm:t>
        <a:bodyPr/>
        <a:lstStyle/>
        <a:p>
          <a:endParaRPr lang="es-CO"/>
        </a:p>
      </dgm:t>
    </dgm:pt>
    <dgm:pt modelId="{70DE6F82-FF73-43B6-B0DC-D16BB8857078}" type="sibTrans" cxnId="{59FED8D7-0A40-45FA-A32A-E5391C44C6EC}">
      <dgm:prSet/>
      <dgm:spPr/>
      <dgm:t>
        <a:bodyPr/>
        <a:lstStyle/>
        <a:p>
          <a:endParaRPr lang="es-CO"/>
        </a:p>
      </dgm:t>
    </dgm:pt>
    <dgm:pt modelId="{D05B8DC0-5716-4C43-BF82-78D06B75558D}">
      <dgm:prSet phldrT="[Texto]"/>
      <dgm:spPr/>
      <dgm:t>
        <a:bodyPr/>
        <a:lstStyle/>
        <a:p>
          <a:r>
            <a:rPr lang="es-ES" dirty="0" smtClean="0"/>
            <a:t>CONSEJO DE PADRES</a:t>
          </a:r>
        </a:p>
      </dgm:t>
    </dgm:pt>
    <dgm:pt modelId="{CDB4BDAA-CC0F-4295-A9B3-EDCDDCFE3F24}" type="parTrans" cxnId="{16A0CAFB-A1AD-4DAE-9490-A720F751118E}">
      <dgm:prSet/>
      <dgm:spPr/>
      <dgm:t>
        <a:bodyPr/>
        <a:lstStyle/>
        <a:p>
          <a:endParaRPr lang="es-CO"/>
        </a:p>
      </dgm:t>
    </dgm:pt>
    <dgm:pt modelId="{09EE59A6-FF03-4B31-9091-4B39386B8D8A}" type="sibTrans" cxnId="{16A0CAFB-A1AD-4DAE-9490-A720F751118E}">
      <dgm:prSet/>
      <dgm:spPr/>
      <dgm:t>
        <a:bodyPr/>
        <a:lstStyle/>
        <a:p>
          <a:endParaRPr lang="es-CO"/>
        </a:p>
      </dgm:t>
    </dgm:pt>
    <dgm:pt modelId="{EAFECEB9-55AB-4E4B-B400-BBDC6899AEF8}">
      <dgm:prSet phldrT="[Texto]"/>
      <dgm:spPr/>
      <dgm:t>
        <a:bodyPr/>
        <a:lstStyle/>
        <a:p>
          <a:r>
            <a:rPr lang="es-ES" dirty="0" smtClean="0"/>
            <a:t>CONSEJO ESTUDIANTIL</a:t>
          </a:r>
          <a:endParaRPr lang="es-CO" dirty="0"/>
        </a:p>
      </dgm:t>
    </dgm:pt>
    <dgm:pt modelId="{60DA779B-931A-4A9B-8E2F-6087FB9AEF28}" type="parTrans" cxnId="{B905B23B-8B1B-4125-BFA5-7478F5053D06}">
      <dgm:prSet/>
      <dgm:spPr/>
      <dgm:t>
        <a:bodyPr/>
        <a:lstStyle/>
        <a:p>
          <a:endParaRPr lang="es-CO"/>
        </a:p>
      </dgm:t>
    </dgm:pt>
    <dgm:pt modelId="{E067BAB4-D2DF-46C9-832A-8E01B72422B7}" type="sibTrans" cxnId="{B905B23B-8B1B-4125-BFA5-7478F5053D06}">
      <dgm:prSet/>
      <dgm:spPr/>
      <dgm:t>
        <a:bodyPr/>
        <a:lstStyle/>
        <a:p>
          <a:endParaRPr lang="es-CO"/>
        </a:p>
      </dgm:t>
    </dgm:pt>
    <dgm:pt modelId="{F192EDE4-D5BE-4C01-AB7F-8058CB0C17F0}">
      <dgm:prSet phldrT="[Texto]"/>
      <dgm:spPr/>
      <dgm:t>
        <a:bodyPr/>
        <a:lstStyle/>
        <a:p>
          <a:r>
            <a:rPr lang="es-ES" dirty="0" smtClean="0"/>
            <a:t>CONSEJO DE CONVIVENCIA</a:t>
          </a:r>
          <a:endParaRPr lang="es-CO" dirty="0"/>
        </a:p>
      </dgm:t>
    </dgm:pt>
    <dgm:pt modelId="{6AE420A1-2F60-4A29-B666-87817C266031}" type="parTrans" cxnId="{D591B823-FD45-419F-B01F-10EF3292F390}">
      <dgm:prSet/>
      <dgm:spPr/>
      <dgm:t>
        <a:bodyPr/>
        <a:lstStyle/>
        <a:p>
          <a:endParaRPr lang="es-CO"/>
        </a:p>
      </dgm:t>
    </dgm:pt>
    <dgm:pt modelId="{7C5168A5-4E68-4D04-92CD-DD051E7FB4EB}" type="sibTrans" cxnId="{D591B823-FD45-419F-B01F-10EF3292F390}">
      <dgm:prSet/>
      <dgm:spPr/>
      <dgm:t>
        <a:bodyPr/>
        <a:lstStyle/>
        <a:p>
          <a:endParaRPr lang="es-CO"/>
        </a:p>
      </dgm:t>
    </dgm:pt>
    <dgm:pt modelId="{0162B240-CC40-4FB4-8685-DA1C9D7E1EA4}">
      <dgm:prSet phldrT="[Texto]"/>
      <dgm:spPr/>
      <dgm:t>
        <a:bodyPr/>
        <a:lstStyle/>
        <a:p>
          <a:r>
            <a:rPr lang="es-ES" dirty="0" smtClean="0"/>
            <a:t>COMISION DE EVALUACION</a:t>
          </a:r>
          <a:endParaRPr lang="es-CO" dirty="0"/>
        </a:p>
      </dgm:t>
    </dgm:pt>
    <dgm:pt modelId="{09B59445-E977-4632-8409-6908F9B1D249}" type="parTrans" cxnId="{3AABEC64-63DF-4846-BDC8-55EC55D6EAD3}">
      <dgm:prSet/>
      <dgm:spPr>
        <a:ln>
          <a:prstDash val="sysDot"/>
        </a:ln>
      </dgm:spPr>
      <dgm:t>
        <a:bodyPr/>
        <a:lstStyle/>
        <a:p>
          <a:endParaRPr lang="es-CO"/>
        </a:p>
      </dgm:t>
    </dgm:pt>
    <dgm:pt modelId="{F041878B-D8A8-472D-9A40-717A26E61D45}" type="sibTrans" cxnId="{3AABEC64-63DF-4846-BDC8-55EC55D6EAD3}">
      <dgm:prSet/>
      <dgm:spPr/>
      <dgm:t>
        <a:bodyPr/>
        <a:lstStyle/>
        <a:p>
          <a:endParaRPr lang="es-CO"/>
        </a:p>
      </dgm:t>
    </dgm:pt>
    <dgm:pt modelId="{0F81CDBF-F915-4FC7-AF16-86A0DFDF3D79}">
      <dgm:prSet phldrT="[Texto]"/>
      <dgm:spPr/>
      <dgm:t>
        <a:bodyPr/>
        <a:lstStyle/>
        <a:p>
          <a:r>
            <a:rPr lang="es-ES" dirty="0" smtClean="0"/>
            <a:t>COORDINADORA</a:t>
          </a:r>
          <a:endParaRPr lang="es-CO" dirty="0"/>
        </a:p>
      </dgm:t>
    </dgm:pt>
    <dgm:pt modelId="{FB4C3D4A-7604-46AA-B75B-03BD4852EAB3}" type="parTrans" cxnId="{95FA03A5-A589-4071-8372-01611F002D4D}">
      <dgm:prSet/>
      <dgm:spPr/>
      <dgm:t>
        <a:bodyPr/>
        <a:lstStyle/>
        <a:p>
          <a:endParaRPr lang="es-CO"/>
        </a:p>
      </dgm:t>
    </dgm:pt>
    <dgm:pt modelId="{89CE1C3C-E1CF-4428-B31A-B90DD3D0206F}" type="sibTrans" cxnId="{95FA03A5-A589-4071-8372-01611F002D4D}">
      <dgm:prSet/>
      <dgm:spPr/>
      <dgm:t>
        <a:bodyPr/>
        <a:lstStyle/>
        <a:p>
          <a:endParaRPr lang="es-CO"/>
        </a:p>
      </dgm:t>
    </dgm:pt>
    <dgm:pt modelId="{632AFA34-F8A7-42D9-8B08-A2394B47CC0B}">
      <dgm:prSet phldrT="[Texto]"/>
      <dgm:spPr/>
      <dgm:t>
        <a:bodyPr/>
        <a:lstStyle/>
        <a:p>
          <a:r>
            <a:rPr lang="es-ES" dirty="0" smtClean="0"/>
            <a:t>DOCENTES</a:t>
          </a:r>
          <a:endParaRPr lang="es-CO" dirty="0"/>
        </a:p>
      </dgm:t>
    </dgm:pt>
    <dgm:pt modelId="{49E0D047-9232-4A05-B849-6029A4C05BE4}" type="parTrans" cxnId="{162A71AA-C729-4BF6-85D1-1E6E1B31D769}">
      <dgm:prSet/>
      <dgm:spPr/>
      <dgm:t>
        <a:bodyPr/>
        <a:lstStyle/>
        <a:p>
          <a:endParaRPr lang="es-CO"/>
        </a:p>
      </dgm:t>
    </dgm:pt>
    <dgm:pt modelId="{1C4BBC2E-95DA-4FAC-9CEA-225C23DD3959}" type="sibTrans" cxnId="{162A71AA-C729-4BF6-85D1-1E6E1B31D769}">
      <dgm:prSet/>
      <dgm:spPr/>
      <dgm:t>
        <a:bodyPr/>
        <a:lstStyle/>
        <a:p>
          <a:endParaRPr lang="es-CO"/>
        </a:p>
      </dgm:t>
    </dgm:pt>
    <dgm:pt modelId="{8E0C4079-7928-4EFF-A82C-4818E3DF5F0F}">
      <dgm:prSet phldrT="[Texto]"/>
      <dgm:spPr/>
      <dgm:t>
        <a:bodyPr/>
        <a:lstStyle/>
        <a:p>
          <a:r>
            <a:rPr lang="es-ES" dirty="0" smtClean="0"/>
            <a:t>ESTUDIANTES</a:t>
          </a:r>
          <a:endParaRPr lang="es-CO" dirty="0"/>
        </a:p>
      </dgm:t>
    </dgm:pt>
    <dgm:pt modelId="{BCB07AF9-8ED1-40EE-8B73-8C2ADDDA9A1A}" type="parTrans" cxnId="{1E96F420-5DCB-4B6F-86DA-4543AFCA4C73}">
      <dgm:prSet/>
      <dgm:spPr/>
      <dgm:t>
        <a:bodyPr/>
        <a:lstStyle/>
        <a:p>
          <a:endParaRPr lang="es-CO"/>
        </a:p>
      </dgm:t>
    </dgm:pt>
    <dgm:pt modelId="{650B0C59-DB16-43E3-BDAA-63D3F5E2695B}" type="sibTrans" cxnId="{1E96F420-5DCB-4B6F-86DA-4543AFCA4C73}">
      <dgm:prSet/>
      <dgm:spPr/>
      <dgm:t>
        <a:bodyPr/>
        <a:lstStyle/>
        <a:p>
          <a:endParaRPr lang="es-CO"/>
        </a:p>
      </dgm:t>
    </dgm:pt>
    <dgm:pt modelId="{210FC68B-DAE9-47BB-A9DF-A3A805B0B74C}" type="pres">
      <dgm:prSet presAssocID="{093CC0ED-EF8E-433E-81B9-8A0C3396EB9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E8455577-91BB-4173-B321-CF94F07DE26B}" type="pres">
      <dgm:prSet presAssocID="{FDE3343C-F957-4EBB-B30B-67349C569BDA}" presName="hierRoot1" presStyleCnt="0">
        <dgm:presLayoutVars>
          <dgm:hierBranch val="init"/>
        </dgm:presLayoutVars>
      </dgm:prSet>
      <dgm:spPr/>
    </dgm:pt>
    <dgm:pt modelId="{E2F1CD10-DEC5-4CFB-ADD9-A64691D95F91}" type="pres">
      <dgm:prSet presAssocID="{FDE3343C-F957-4EBB-B30B-67349C569BDA}" presName="rootComposite1" presStyleCnt="0"/>
      <dgm:spPr/>
    </dgm:pt>
    <dgm:pt modelId="{505145C6-262A-4EE1-BCEF-8B48F9D63037}" type="pres">
      <dgm:prSet presAssocID="{FDE3343C-F957-4EBB-B30B-67349C569BDA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D7B0C8DE-ABFD-46D2-8FBB-4AADD5EC0065}" type="pres">
      <dgm:prSet presAssocID="{FDE3343C-F957-4EBB-B30B-67349C569BDA}" presName="rootConnector1" presStyleLbl="node1" presStyleIdx="0" presStyleCnt="0"/>
      <dgm:spPr/>
      <dgm:t>
        <a:bodyPr/>
        <a:lstStyle/>
        <a:p>
          <a:endParaRPr lang="es-CO"/>
        </a:p>
      </dgm:t>
    </dgm:pt>
    <dgm:pt modelId="{5C2E1AB1-D9C7-47BD-9D09-1B1AB7ED9914}" type="pres">
      <dgm:prSet presAssocID="{FDE3343C-F957-4EBB-B30B-67349C569BDA}" presName="hierChild2" presStyleCnt="0"/>
      <dgm:spPr/>
    </dgm:pt>
    <dgm:pt modelId="{A455144F-47CD-4CE8-8124-3ACA0757ACFE}" type="pres">
      <dgm:prSet presAssocID="{29950B4E-9D26-4DF9-83D3-1DAA4F67E478}" presName="Name37" presStyleLbl="parChTrans1D2" presStyleIdx="0" presStyleCnt="3"/>
      <dgm:spPr/>
      <dgm:t>
        <a:bodyPr/>
        <a:lstStyle/>
        <a:p>
          <a:endParaRPr lang="es-CO"/>
        </a:p>
      </dgm:t>
    </dgm:pt>
    <dgm:pt modelId="{A857132E-4276-4ADE-ABC5-4913E94FD489}" type="pres">
      <dgm:prSet presAssocID="{549E1CF8-3A49-42FD-9CE0-E4D5A5FB302B}" presName="hierRoot2" presStyleCnt="0">
        <dgm:presLayoutVars>
          <dgm:hierBranch val="init"/>
        </dgm:presLayoutVars>
      </dgm:prSet>
      <dgm:spPr/>
    </dgm:pt>
    <dgm:pt modelId="{07F9D899-7C8A-408F-9FE0-891EF7AA50B4}" type="pres">
      <dgm:prSet presAssocID="{549E1CF8-3A49-42FD-9CE0-E4D5A5FB302B}" presName="rootComposite" presStyleCnt="0"/>
      <dgm:spPr/>
    </dgm:pt>
    <dgm:pt modelId="{2B844829-7E40-4A50-9EEB-95B23EAFA2FB}" type="pres">
      <dgm:prSet presAssocID="{549E1CF8-3A49-42FD-9CE0-E4D5A5FB302B}" presName="rootText" presStyleLbl="node2" presStyleIdx="0" presStyleCnt="3" custLinFactNeighborX="98482" custLinFactNeighborY="445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9A143E61-B2D3-46AA-B3EA-AA17F092B5D2}" type="pres">
      <dgm:prSet presAssocID="{549E1CF8-3A49-42FD-9CE0-E4D5A5FB302B}" presName="rootConnector" presStyleLbl="node2" presStyleIdx="0" presStyleCnt="3"/>
      <dgm:spPr/>
      <dgm:t>
        <a:bodyPr/>
        <a:lstStyle/>
        <a:p>
          <a:endParaRPr lang="es-CO"/>
        </a:p>
      </dgm:t>
    </dgm:pt>
    <dgm:pt modelId="{C26F3C72-1F49-4069-95FD-3F52DAC615FF}" type="pres">
      <dgm:prSet presAssocID="{549E1CF8-3A49-42FD-9CE0-E4D5A5FB302B}" presName="hierChild4" presStyleCnt="0"/>
      <dgm:spPr/>
    </dgm:pt>
    <dgm:pt modelId="{D6DC10F3-9F57-4628-9B71-38B971B82AFD}" type="pres">
      <dgm:prSet presAssocID="{28644A5C-D804-4EE7-ADF5-D4B0D3B54297}" presName="Name37" presStyleLbl="parChTrans1D3" presStyleIdx="0" presStyleCnt="7"/>
      <dgm:spPr/>
      <dgm:t>
        <a:bodyPr/>
        <a:lstStyle/>
        <a:p>
          <a:endParaRPr lang="es-CO"/>
        </a:p>
      </dgm:t>
    </dgm:pt>
    <dgm:pt modelId="{1A54F37F-3182-48E9-BE96-AFE50F347723}" type="pres">
      <dgm:prSet presAssocID="{92FADA9F-8EE2-42BC-9CC1-4AAD0FBDD740}" presName="hierRoot2" presStyleCnt="0">
        <dgm:presLayoutVars>
          <dgm:hierBranch val="init"/>
        </dgm:presLayoutVars>
      </dgm:prSet>
      <dgm:spPr/>
    </dgm:pt>
    <dgm:pt modelId="{50A09948-073D-41D2-8146-26ADFC460B6C}" type="pres">
      <dgm:prSet presAssocID="{92FADA9F-8EE2-42BC-9CC1-4AAD0FBDD740}" presName="rootComposite" presStyleCnt="0"/>
      <dgm:spPr/>
    </dgm:pt>
    <dgm:pt modelId="{4DF97084-F03A-4871-AEB5-4CB4D68E0849}" type="pres">
      <dgm:prSet presAssocID="{92FADA9F-8EE2-42BC-9CC1-4AAD0FBDD740}" presName="rootText" presStyleLbl="node3" presStyleIdx="0" presStyleCnt="7" custScaleX="125006" custLinFactNeighborX="27172" custLinFactNeighborY="-2419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0C04BB1C-9F4B-499F-A52A-B64DF06C7182}" type="pres">
      <dgm:prSet presAssocID="{92FADA9F-8EE2-42BC-9CC1-4AAD0FBDD740}" presName="rootConnector" presStyleLbl="node3" presStyleIdx="0" presStyleCnt="7"/>
      <dgm:spPr/>
      <dgm:t>
        <a:bodyPr/>
        <a:lstStyle/>
        <a:p>
          <a:endParaRPr lang="es-CO"/>
        </a:p>
      </dgm:t>
    </dgm:pt>
    <dgm:pt modelId="{9716BB05-2CB2-409D-A492-0D7D016FDADC}" type="pres">
      <dgm:prSet presAssocID="{92FADA9F-8EE2-42BC-9CC1-4AAD0FBDD740}" presName="hierChild4" presStyleCnt="0"/>
      <dgm:spPr/>
    </dgm:pt>
    <dgm:pt modelId="{CA00E90B-B1E2-44F6-A6BB-3A9FCEE39D92}" type="pres">
      <dgm:prSet presAssocID="{C33C77CD-6E2D-461B-AE63-896C2BC4BE2A}" presName="Name37" presStyleLbl="parChTrans1D4" presStyleIdx="0" presStyleCnt="3"/>
      <dgm:spPr/>
      <dgm:t>
        <a:bodyPr/>
        <a:lstStyle/>
        <a:p>
          <a:endParaRPr lang="es-CO"/>
        </a:p>
      </dgm:t>
    </dgm:pt>
    <dgm:pt modelId="{BB6F2FF3-DEE3-4A77-AFB3-BC025FBFB7B3}" type="pres">
      <dgm:prSet presAssocID="{6DA33815-D157-4B18-9D5A-7ACCBB54DD18}" presName="hierRoot2" presStyleCnt="0">
        <dgm:presLayoutVars>
          <dgm:hierBranch val="init"/>
        </dgm:presLayoutVars>
      </dgm:prSet>
      <dgm:spPr/>
    </dgm:pt>
    <dgm:pt modelId="{B088016D-849F-47EC-AFCC-84608E77DF68}" type="pres">
      <dgm:prSet presAssocID="{6DA33815-D157-4B18-9D5A-7ACCBB54DD18}" presName="rootComposite" presStyleCnt="0"/>
      <dgm:spPr/>
    </dgm:pt>
    <dgm:pt modelId="{A02C6B3F-4537-4C44-994A-A94DBE6C7A9F}" type="pres">
      <dgm:prSet presAssocID="{6DA33815-D157-4B18-9D5A-7ACCBB54DD18}" presName="rootText" presStyleLbl="node4" presStyleIdx="0" presStyleCnt="3" custScaleX="77779" custLinFactY="-100000" custLinFactNeighborX="-36987" custLinFactNeighborY="-19439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E43EFA39-7C0A-4AB7-8290-2782AE570901}" type="pres">
      <dgm:prSet presAssocID="{6DA33815-D157-4B18-9D5A-7ACCBB54DD18}" presName="rootConnector" presStyleLbl="node4" presStyleIdx="0" presStyleCnt="3"/>
      <dgm:spPr/>
      <dgm:t>
        <a:bodyPr/>
        <a:lstStyle/>
        <a:p>
          <a:endParaRPr lang="es-CO"/>
        </a:p>
      </dgm:t>
    </dgm:pt>
    <dgm:pt modelId="{9776BAAB-3E67-49FD-A722-14637D5714FF}" type="pres">
      <dgm:prSet presAssocID="{6DA33815-D157-4B18-9D5A-7ACCBB54DD18}" presName="hierChild4" presStyleCnt="0"/>
      <dgm:spPr/>
    </dgm:pt>
    <dgm:pt modelId="{3DA4A751-22E7-4C05-9DEF-1F5CA9E9ACD0}" type="pres">
      <dgm:prSet presAssocID="{6DA33815-D157-4B18-9D5A-7ACCBB54DD18}" presName="hierChild5" presStyleCnt="0"/>
      <dgm:spPr/>
    </dgm:pt>
    <dgm:pt modelId="{D6E238A1-7868-4D21-9C9C-F0011522491E}" type="pres">
      <dgm:prSet presAssocID="{1EDB860A-5D11-46C2-BB21-389E5E1CC14D}" presName="Name37" presStyleLbl="parChTrans1D4" presStyleIdx="1" presStyleCnt="3"/>
      <dgm:spPr/>
      <dgm:t>
        <a:bodyPr/>
        <a:lstStyle/>
        <a:p>
          <a:endParaRPr lang="es-CO"/>
        </a:p>
      </dgm:t>
    </dgm:pt>
    <dgm:pt modelId="{BD106F96-AA6F-44E3-A687-BE9F9A82EC8F}" type="pres">
      <dgm:prSet presAssocID="{79482E35-0775-4A7A-8636-1FC9094A36B7}" presName="hierRoot2" presStyleCnt="0">
        <dgm:presLayoutVars>
          <dgm:hierBranch val="init"/>
        </dgm:presLayoutVars>
      </dgm:prSet>
      <dgm:spPr/>
    </dgm:pt>
    <dgm:pt modelId="{DAB0072B-9A02-461B-8D83-73EC7C3CF8DD}" type="pres">
      <dgm:prSet presAssocID="{79482E35-0775-4A7A-8636-1FC9094A36B7}" presName="rootComposite" presStyleCnt="0"/>
      <dgm:spPr/>
    </dgm:pt>
    <dgm:pt modelId="{B49FA9B7-5D48-4841-A7BC-569978796640}" type="pres">
      <dgm:prSet presAssocID="{79482E35-0775-4A7A-8636-1FC9094A36B7}" presName="rootText" presStyleLbl="node4" presStyleIdx="1" presStyleCnt="3" custLinFactY="-72830" custLinFactNeighborX="-38296" custLinFactNeighborY="-100000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E194CE15-0B25-4B57-9C9E-5C663DECC0A0}" type="pres">
      <dgm:prSet presAssocID="{79482E35-0775-4A7A-8636-1FC9094A36B7}" presName="rootConnector" presStyleLbl="node4" presStyleIdx="1" presStyleCnt="3"/>
      <dgm:spPr/>
      <dgm:t>
        <a:bodyPr/>
        <a:lstStyle/>
        <a:p>
          <a:endParaRPr lang="es-CO"/>
        </a:p>
      </dgm:t>
    </dgm:pt>
    <dgm:pt modelId="{6F46EA63-4383-4B5F-A62D-A340BE6C0836}" type="pres">
      <dgm:prSet presAssocID="{79482E35-0775-4A7A-8636-1FC9094A36B7}" presName="hierChild4" presStyleCnt="0"/>
      <dgm:spPr/>
    </dgm:pt>
    <dgm:pt modelId="{368A50D9-E1C2-4773-A36B-8D7B4C70B7E3}" type="pres">
      <dgm:prSet presAssocID="{79482E35-0775-4A7A-8636-1FC9094A36B7}" presName="hierChild5" presStyleCnt="0"/>
      <dgm:spPr/>
    </dgm:pt>
    <dgm:pt modelId="{D2EE7D3C-7200-4AA8-9C85-5934EF5C2D1A}" type="pres">
      <dgm:prSet presAssocID="{92FADA9F-8EE2-42BC-9CC1-4AAD0FBDD740}" presName="hierChild5" presStyleCnt="0"/>
      <dgm:spPr/>
    </dgm:pt>
    <dgm:pt modelId="{287FD0EC-EC58-4EE7-AEB8-4BF97E2E1D14}" type="pres">
      <dgm:prSet presAssocID="{549E1CF8-3A49-42FD-9CE0-E4D5A5FB302B}" presName="hierChild5" presStyleCnt="0"/>
      <dgm:spPr/>
    </dgm:pt>
    <dgm:pt modelId="{78D492DB-BFB9-46B4-BC3C-1010DC60F756}" type="pres">
      <dgm:prSet presAssocID="{A36B680B-D641-43E5-8289-E86FEBBC26E7}" presName="Name37" presStyleLbl="parChTrans1D2" presStyleIdx="1" presStyleCnt="3"/>
      <dgm:spPr/>
      <dgm:t>
        <a:bodyPr/>
        <a:lstStyle/>
        <a:p>
          <a:endParaRPr lang="es-CO"/>
        </a:p>
      </dgm:t>
    </dgm:pt>
    <dgm:pt modelId="{9B70BD88-847C-48BF-8A62-FD6526E01376}" type="pres">
      <dgm:prSet presAssocID="{52E2ACD1-6BE3-4A49-B6F1-ED195F15D905}" presName="hierRoot2" presStyleCnt="0">
        <dgm:presLayoutVars>
          <dgm:hierBranch val="init"/>
        </dgm:presLayoutVars>
      </dgm:prSet>
      <dgm:spPr/>
    </dgm:pt>
    <dgm:pt modelId="{56769CD0-E129-43F7-A0C8-CCE7F92B4F89}" type="pres">
      <dgm:prSet presAssocID="{52E2ACD1-6BE3-4A49-B6F1-ED195F15D905}" presName="rootComposite" presStyleCnt="0"/>
      <dgm:spPr/>
    </dgm:pt>
    <dgm:pt modelId="{0EACED4D-BB85-4680-B71A-309884DD1CB4}" type="pres">
      <dgm:prSet presAssocID="{52E2ACD1-6BE3-4A49-B6F1-ED195F15D905}" presName="rootText" presStyleLbl="node2" presStyleIdx="1" presStyleCnt="3" custLinFactX="23769" custLinFactNeighborX="100000" custLinFactNeighborY="328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61D1F822-26AF-4AD3-BB4C-6C55D4E76A4C}" type="pres">
      <dgm:prSet presAssocID="{52E2ACD1-6BE3-4A49-B6F1-ED195F15D905}" presName="rootConnector" presStyleLbl="node2" presStyleIdx="1" presStyleCnt="3"/>
      <dgm:spPr/>
      <dgm:t>
        <a:bodyPr/>
        <a:lstStyle/>
        <a:p>
          <a:endParaRPr lang="es-CO"/>
        </a:p>
      </dgm:t>
    </dgm:pt>
    <dgm:pt modelId="{810DC10F-E638-4A09-B5D5-4502CBFDA728}" type="pres">
      <dgm:prSet presAssocID="{52E2ACD1-6BE3-4A49-B6F1-ED195F15D905}" presName="hierChild4" presStyleCnt="0"/>
      <dgm:spPr/>
    </dgm:pt>
    <dgm:pt modelId="{0CF656AB-5F5A-40A8-BC86-E732A5C59F58}" type="pres">
      <dgm:prSet presAssocID="{CDB4BDAA-CC0F-4295-A9B3-EDCDDCFE3F24}" presName="Name37" presStyleLbl="parChTrans1D3" presStyleIdx="1" presStyleCnt="7"/>
      <dgm:spPr/>
      <dgm:t>
        <a:bodyPr/>
        <a:lstStyle/>
        <a:p>
          <a:endParaRPr lang="es-CO"/>
        </a:p>
      </dgm:t>
    </dgm:pt>
    <dgm:pt modelId="{85250A34-FB1E-40FE-B1F7-B396BE63E2A8}" type="pres">
      <dgm:prSet presAssocID="{D05B8DC0-5716-4C43-BF82-78D06B75558D}" presName="hierRoot2" presStyleCnt="0">
        <dgm:presLayoutVars>
          <dgm:hierBranch val="init"/>
        </dgm:presLayoutVars>
      </dgm:prSet>
      <dgm:spPr/>
    </dgm:pt>
    <dgm:pt modelId="{3A613859-5569-465B-BB89-47AB7FF7FF2B}" type="pres">
      <dgm:prSet presAssocID="{D05B8DC0-5716-4C43-BF82-78D06B75558D}" presName="rootComposite" presStyleCnt="0"/>
      <dgm:spPr/>
    </dgm:pt>
    <dgm:pt modelId="{7B1B0B12-8A13-4E8D-BFBE-55985E837E6B}" type="pres">
      <dgm:prSet presAssocID="{D05B8DC0-5716-4C43-BF82-78D06B75558D}" presName="rootText" presStyleLbl="node3" presStyleIdx="1" presStyleCnt="7" custLinFactX="32655" custLinFactNeighborX="100000" custLinFactNeighborY="-34179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76F95C6F-67A8-42E9-A20D-F1462C3AE3DF}" type="pres">
      <dgm:prSet presAssocID="{D05B8DC0-5716-4C43-BF82-78D06B75558D}" presName="rootConnector" presStyleLbl="node3" presStyleIdx="1" presStyleCnt="7"/>
      <dgm:spPr/>
      <dgm:t>
        <a:bodyPr/>
        <a:lstStyle/>
        <a:p>
          <a:endParaRPr lang="es-CO"/>
        </a:p>
      </dgm:t>
    </dgm:pt>
    <dgm:pt modelId="{453C9AF7-0707-4494-B9B9-3C96CBDC83CD}" type="pres">
      <dgm:prSet presAssocID="{D05B8DC0-5716-4C43-BF82-78D06B75558D}" presName="hierChild4" presStyleCnt="0"/>
      <dgm:spPr/>
    </dgm:pt>
    <dgm:pt modelId="{F1BDED5B-F4A8-4024-8E3B-53E37E660E81}" type="pres">
      <dgm:prSet presAssocID="{D05B8DC0-5716-4C43-BF82-78D06B75558D}" presName="hierChild5" presStyleCnt="0"/>
      <dgm:spPr/>
    </dgm:pt>
    <dgm:pt modelId="{E580B137-6BA0-4289-9221-C4F222E79CB8}" type="pres">
      <dgm:prSet presAssocID="{60DA779B-931A-4A9B-8E2F-6087FB9AEF28}" presName="Name37" presStyleLbl="parChTrans1D3" presStyleIdx="2" presStyleCnt="7"/>
      <dgm:spPr/>
      <dgm:t>
        <a:bodyPr/>
        <a:lstStyle/>
        <a:p>
          <a:endParaRPr lang="es-CO"/>
        </a:p>
      </dgm:t>
    </dgm:pt>
    <dgm:pt modelId="{0C4F8C11-5974-4AA5-B511-5554B4C6A227}" type="pres">
      <dgm:prSet presAssocID="{EAFECEB9-55AB-4E4B-B400-BBDC6899AEF8}" presName="hierRoot2" presStyleCnt="0">
        <dgm:presLayoutVars>
          <dgm:hierBranch val="init"/>
        </dgm:presLayoutVars>
      </dgm:prSet>
      <dgm:spPr/>
    </dgm:pt>
    <dgm:pt modelId="{5328BC58-3BB1-4DA4-A4D9-002D33DE2803}" type="pres">
      <dgm:prSet presAssocID="{EAFECEB9-55AB-4E4B-B400-BBDC6899AEF8}" presName="rootComposite" presStyleCnt="0"/>
      <dgm:spPr/>
    </dgm:pt>
    <dgm:pt modelId="{62549E9F-DDF3-47DD-98CF-D58210A117DB}" type="pres">
      <dgm:prSet presAssocID="{EAFECEB9-55AB-4E4B-B400-BBDC6899AEF8}" presName="rootText" presStyleLbl="node3" presStyleIdx="2" presStyleCnt="7" custLinFactX="33753" custLinFactNeighborX="100000" custLinFactNeighborY="-7274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E2C8F369-752C-41E6-8B5A-7F89AC52F328}" type="pres">
      <dgm:prSet presAssocID="{EAFECEB9-55AB-4E4B-B400-BBDC6899AEF8}" presName="rootConnector" presStyleLbl="node3" presStyleIdx="2" presStyleCnt="7"/>
      <dgm:spPr/>
      <dgm:t>
        <a:bodyPr/>
        <a:lstStyle/>
        <a:p>
          <a:endParaRPr lang="es-CO"/>
        </a:p>
      </dgm:t>
    </dgm:pt>
    <dgm:pt modelId="{32BCD6EE-A2E7-4BAB-BB43-6FC749DBBBE4}" type="pres">
      <dgm:prSet presAssocID="{EAFECEB9-55AB-4E4B-B400-BBDC6899AEF8}" presName="hierChild4" presStyleCnt="0"/>
      <dgm:spPr/>
    </dgm:pt>
    <dgm:pt modelId="{5730F634-FFE8-4D12-902A-90CD41595C12}" type="pres">
      <dgm:prSet presAssocID="{EAFECEB9-55AB-4E4B-B400-BBDC6899AEF8}" presName="hierChild5" presStyleCnt="0"/>
      <dgm:spPr/>
    </dgm:pt>
    <dgm:pt modelId="{25B1B753-04C6-4BFA-B1D5-80870D8669B0}" type="pres">
      <dgm:prSet presAssocID="{6AE420A1-2F60-4A29-B666-87817C266031}" presName="Name37" presStyleLbl="parChTrans1D3" presStyleIdx="3" presStyleCnt="7"/>
      <dgm:spPr/>
      <dgm:t>
        <a:bodyPr/>
        <a:lstStyle/>
        <a:p>
          <a:endParaRPr lang="es-CO"/>
        </a:p>
      </dgm:t>
    </dgm:pt>
    <dgm:pt modelId="{F36A1043-7661-4A20-87AE-EB02A26CDB74}" type="pres">
      <dgm:prSet presAssocID="{F192EDE4-D5BE-4C01-AB7F-8058CB0C17F0}" presName="hierRoot2" presStyleCnt="0">
        <dgm:presLayoutVars>
          <dgm:hierBranch val="init"/>
        </dgm:presLayoutVars>
      </dgm:prSet>
      <dgm:spPr/>
    </dgm:pt>
    <dgm:pt modelId="{22283F16-DB90-4D0E-BBE6-5085B1058B4E}" type="pres">
      <dgm:prSet presAssocID="{F192EDE4-D5BE-4C01-AB7F-8058CB0C17F0}" presName="rootComposite" presStyleCnt="0"/>
      <dgm:spPr/>
    </dgm:pt>
    <dgm:pt modelId="{B278C079-CAB1-4F04-81BC-DB2075FE5400}" type="pres">
      <dgm:prSet presAssocID="{F192EDE4-D5BE-4C01-AB7F-8058CB0C17F0}" presName="rootText" presStyleLbl="node3" presStyleIdx="3" presStyleCnt="7" custLinFactX="33753" custLinFactY="-11309" custLinFactNeighborX="100000" custLinFactNeighborY="-100000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1B7D3ED4-2471-4FE5-B9D0-0283BADDBE96}" type="pres">
      <dgm:prSet presAssocID="{F192EDE4-D5BE-4C01-AB7F-8058CB0C17F0}" presName="rootConnector" presStyleLbl="node3" presStyleIdx="3" presStyleCnt="7"/>
      <dgm:spPr/>
      <dgm:t>
        <a:bodyPr/>
        <a:lstStyle/>
        <a:p>
          <a:endParaRPr lang="es-CO"/>
        </a:p>
      </dgm:t>
    </dgm:pt>
    <dgm:pt modelId="{EFAD4CE5-56DD-4168-AA41-E7D7A486C714}" type="pres">
      <dgm:prSet presAssocID="{F192EDE4-D5BE-4C01-AB7F-8058CB0C17F0}" presName="hierChild4" presStyleCnt="0"/>
      <dgm:spPr/>
    </dgm:pt>
    <dgm:pt modelId="{42535460-0386-412D-8EF0-B876F7692B89}" type="pres">
      <dgm:prSet presAssocID="{F192EDE4-D5BE-4C01-AB7F-8058CB0C17F0}" presName="hierChild5" presStyleCnt="0"/>
      <dgm:spPr/>
    </dgm:pt>
    <dgm:pt modelId="{9B2A9A1B-3E67-4A99-9732-6088AF9DF8E9}" type="pres">
      <dgm:prSet presAssocID="{52E2ACD1-6BE3-4A49-B6F1-ED195F15D905}" presName="hierChild5" presStyleCnt="0"/>
      <dgm:spPr/>
    </dgm:pt>
    <dgm:pt modelId="{70D74EC2-5991-4623-B5AA-7CB2A0949EE1}" type="pres">
      <dgm:prSet presAssocID="{FE500165-88E9-40E9-BBF0-81F29125C035}" presName="Name37" presStyleLbl="parChTrans1D2" presStyleIdx="2" presStyleCnt="3"/>
      <dgm:spPr/>
      <dgm:t>
        <a:bodyPr/>
        <a:lstStyle/>
        <a:p>
          <a:endParaRPr lang="es-CO"/>
        </a:p>
      </dgm:t>
    </dgm:pt>
    <dgm:pt modelId="{E6684562-FB43-42A7-BCF5-7AD6798539BC}" type="pres">
      <dgm:prSet presAssocID="{CCE0BEF5-449F-4F73-9E53-8F6E4E8BF9D5}" presName="hierRoot2" presStyleCnt="0">
        <dgm:presLayoutVars>
          <dgm:hierBranch val="init"/>
        </dgm:presLayoutVars>
      </dgm:prSet>
      <dgm:spPr/>
    </dgm:pt>
    <dgm:pt modelId="{0D7F13E0-1C29-4443-B7BC-A78D453A2DF8}" type="pres">
      <dgm:prSet presAssocID="{CCE0BEF5-449F-4F73-9E53-8F6E4E8BF9D5}" presName="rootComposite" presStyleCnt="0"/>
      <dgm:spPr/>
    </dgm:pt>
    <dgm:pt modelId="{72BEFA1D-8B52-41EE-8970-0A3F42F9356E}" type="pres">
      <dgm:prSet presAssocID="{CCE0BEF5-449F-4F73-9E53-8F6E4E8BF9D5}" presName="rootText" presStyleLbl="node2" presStyleIdx="2" presStyleCnt="3" custLinFactNeighborX="74147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1E5DA51A-090B-4E03-A661-656BDB417979}" type="pres">
      <dgm:prSet presAssocID="{CCE0BEF5-449F-4F73-9E53-8F6E4E8BF9D5}" presName="rootConnector" presStyleLbl="node2" presStyleIdx="2" presStyleCnt="3"/>
      <dgm:spPr/>
      <dgm:t>
        <a:bodyPr/>
        <a:lstStyle/>
        <a:p>
          <a:endParaRPr lang="es-CO"/>
        </a:p>
      </dgm:t>
    </dgm:pt>
    <dgm:pt modelId="{F0CF2A66-67E6-4A41-BDBF-271D417D98EB}" type="pres">
      <dgm:prSet presAssocID="{CCE0BEF5-449F-4F73-9E53-8F6E4E8BF9D5}" presName="hierChild4" presStyleCnt="0"/>
      <dgm:spPr/>
    </dgm:pt>
    <dgm:pt modelId="{33586C5D-F85A-487A-BFB8-602C4F1958F9}" type="pres">
      <dgm:prSet presAssocID="{09B59445-E977-4632-8409-6908F9B1D249}" presName="Name37" presStyleLbl="parChTrans1D3" presStyleIdx="4" presStyleCnt="7"/>
      <dgm:spPr/>
      <dgm:t>
        <a:bodyPr/>
        <a:lstStyle/>
        <a:p>
          <a:endParaRPr lang="es-CO"/>
        </a:p>
      </dgm:t>
    </dgm:pt>
    <dgm:pt modelId="{D7F8F25D-2335-41B2-8C61-854C742432CA}" type="pres">
      <dgm:prSet presAssocID="{0162B240-CC40-4FB4-8685-DA1C9D7E1EA4}" presName="hierRoot2" presStyleCnt="0">
        <dgm:presLayoutVars>
          <dgm:hierBranch val="init"/>
        </dgm:presLayoutVars>
      </dgm:prSet>
      <dgm:spPr/>
    </dgm:pt>
    <dgm:pt modelId="{8CF005AC-E04C-4E60-8EB2-5B91A05786EF}" type="pres">
      <dgm:prSet presAssocID="{0162B240-CC40-4FB4-8685-DA1C9D7E1EA4}" presName="rootComposite" presStyleCnt="0"/>
      <dgm:spPr/>
    </dgm:pt>
    <dgm:pt modelId="{34D34069-BE6E-47F6-9DC3-B8BC1DD48894}" type="pres">
      <dgm:prSet presAssocID="{0162B240-CC40-4FB4-8685-DA1C9D7E1EA4}" presName="rootText" presStyleLbl="node3" presStyleIdx="4" presStyleCnt="7" custScaleX="77014" custLinFactX="14534" custLinFactNeighborX="100000" custLinFactNeighborY="-1525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5246F711-3CCE-4D1A-AA53-930CB32EB4FF}" type="pres">
      <dgm:prSet presAssocID="{0162B240-CC40-4FB4-8685-DA1C9D7E1EA4}" presName="rootConnector" presStyleLbl="node3" presStyleIdx="4" presStyleCnt="7"/>
      <dgm:spPr/>
      <dgm:t>
        <a:bodyPr/>
        <a:lstStyle/>
        <a:p>
          <a:endParaRPr lang="es-CO"/>
        </a:p>
      </dgm:t>
    </dgm:pt>
    <dgm:pt modelId="{01100E72-8F70-417B-A15E-A0ED8F9AB393}" type="pres">
      <dgm:prSet presAssocID="{0162B240-CC40-4FB4-8685-DA1C9D7E1EA4}" presName="hierChild4" presStyleCnt="0"/>
      <dgm:spPr/>
    </dgm:pt>
    <dgm:pt modelId="{4C4400D6-9CB4-40BC-898A-130E3743253E}" type="pres">
      <dgm:prSet presAssocID="{0162B240-CC40-4FB4-8685-DA1C9D7E1EA4}" presName="hierChild5" presStyleCnt="0"/>
      <dgm:spPr/>
    </dgm:pt>
    <dgm:pt modelId="{88083F38-115F-4B7A-9399-E5FE652756E8}" type="pres">
      <dgm:prSet presAssocID="{FB4C3D4A-7604-46AA-B75B-03BD4852EAB3}" presName="Name37" presStyleLbl="parChTrans1D3" presStyleIdx="5" presStyleCnt="7"/>
      <dgm:spPr/>
      <dgm:t>
        <a:bodyPr/>
        <a:lstStyle/>
        <a:p>
          <a:endParaRPr lang="es-CO"/>
        </a:p>
      </dgm:t>
    </dgm:pt>
    <dgm:pt modelId="{8CC7549F-0778-49BC-AFD4-DA5412A2A49F}" type="pres">
      <dgm:prSet presAssocID="{0F81CDBF-F915-4FC7-AF16-86A0DFDF3D79}" presName="hierRoot2" presStyleCnt="0">
        <dgm:presLayoutVars>
          <dgm:hierBranch val="init"/>
        </dgm:presLayoutVars>
      </dgm:prSet>
      <dgm:spPr/>
    </dgm:pt>
    <dgm:pt modelId="{443AF678-60AB-47B2-8E80-B466B7D77E97}" type="pres">
      <dgm:prSet presAssocID="{0F81CDBF-F915-4FC7-AF16-86A0DFDF3D79}" presName="rootComposite" presStyleCnt="0"/>
      <dgm:spPr/>
    </dgm:pt>
    <dgm:pt modelId="{E74437B2-FE15-4798-9C2C-B49BDDF407B0}" type="pres">
      <dgm:prSet presAssocID="{0F81CDBF-F915-4FC7-AF16-86A0DFDF3D79}" presName="rootText" presStyleLbl="node3" presStyleIdx="5" presStyleCnt="7" custLinFactX="12730" custLinFactNeighborX="100000" custLinFactNeighborY="-2674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6C2E624B-C81C-4A7A-B360-E4688EC452C3}" type="pres">
      <dgm:prSet presAssocID="{0F81CDBF-F915-4FC7-AF16-86A0DFDF3D79}" presName="rootConnector" presStyleLbl="node3" presStyleIdx="5" presStyleCnt="7"/>
      <dgm:spPr/>
      <dgm:t>
        <a:bodyPr/>
        <a:lstStyle/>
        <a:p>
          <a:endParaRPr lang="es-CO"/>
        </a:p>
      </dgm:t>
    </dgm:pt>
    <dgm:pt modelId="{34B3D58F-9C8B-4EFB-A00D-9F114EC2FCC3}" type="pres">
      <dgm:prSet presAssocID="{0F81CDBF-F915-4FC7-AF16-86A0DFDF3D79}" presName="hierChild4" presStyleCnt="0"/>
      <dgm:spPr/>
    </dgm:pt>
    <dgm:pt modelId="{3A33CF89-3F68-4171-9EFA-E1FD5CD846E8}" type="pres">
      <dgm:prSet presAssocID="{0F81CDBF-F915-4FC7-AF16-86A0DFDF3D79}" presName="hierChild5" presStyleCnt="0"/>
      <dgm:spPr/>
    </dgm:pt>
    <dgm:pt modelId="{35B81124-8217-4F5E-82A3-DD32521AECF0}" type="pres">
      <dgm:prSet presAssocID="{49E0D047-9232-4A05-B849-6029A4C05BE4}" presName="Name37" presStyleLbl="parChTrans1D3" presStyleIdx="6" presStyleCnt="7"/>
      <dgm:spPr/>
      <dgm:t>
        <a:bodyPr/>
        <a:lstStyle/>
        <a:p>
          <a:endParaRPr lang="es-CO"/>
        </a:p>
      </dgm:t>
    </dgm:pt>
    <dgm:pt modelId="{F0269464-9263-4940-9698-3BD763137D39}" type="pres">
      <dgm:prSet presAssocID="{632AFA34-F8A7-42D9-8B08-A2394B47CC0B}" presName="hierRoot2" presStyleCnt="0">
        <dgm:presLayoutVars>
          <dgm:hierBranch val="init"/>
        </dgm:presLayoutVars>
      </dgm:prSet>
      <dgm:spPr/>
    </dgm:pt>
    <dgm:pt modelId="{BF4EC59A-AD3F-4E28-AD69-578515410382}" type="pres">
      <dgm:prSet presAssocID="{632AFA34-F8A7-42D9-8B08-A2394B47CC0B}" presName="rootComposite" presStyleCnt="0"/>
      <dgm:spPr/>
    </dgm:pt>
    <dgm:pt modelId="{8D7E53B6-E6BA-47D4-A889-01ACB406D20B}" type="pres">
      <dgm:prSet presAssocID="{632AFA34-F8A7-42D9-8B08-A2394B47CC0B}" presName="rootText" presStyleLbl="node3" presStyleIdx="6" presStyleCnt="7" custLinFactNeighborX="-8270" custLinFactNeighborY="8818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15564825-94E9-4F5C-903C-CE424B56EECD}" type="pres">
      <dgm:prSet presAssocID="{632AFA34-F8A7-42D9-8B08-A2394B47CC0B}" presName="rootConnector" presStyleLbl="node3" presStyleIdx="6" presStyleCnt="7"/>
      <dgm:spPr/>
      <dgm:t>
        <a:bodyPr/>
        <a:lstStyle/>
        <a:p>
          <a:endParaRPr lang="es-CO"/>
        </a:p>
      </dgm:t>
    </dgm:pt>
    <dgm:pt modelId="{E0B952E6-8BC1-4A95-B657-3C298BAB97D3}" type="pres">
      <dgm:prSet presAssocID="{632AFA34-F8A7-42D9-8B08-A2394B47CC0B}" presName="hierChild4" presStyleCnt="0"/>
      <dgm:spPr/>
    </dgm:pt>
    <dgm:pt modelId="{50DB28FD-4A01-4C08-B622-6921BC64F7D5}" type="pres">
      <dgm:prSet presAssocID="{BCB07AF9-8ED1-40EE-8B73-8C2ADDDA9A1A}" presName="Name37" presStyleLbl="parChTrans1D4" presStyleIdx="2" presStyleCnt="3"/>
      <dgm:spPr/>
      <dgm:t>
        <a:bodyPr/>
        <a:lstStyle/>
        <a:p>
          <a:endParaRPr lang="es-CO"/>
        </a:p>
      </dgm:t>
    </dgm:pt>
    <dgm:pt modelId="{AD5AEF75-DFFB-4788-85D6-1E0ADE852144}" type="pres">
      <dgm:prSet presAssocID="{8E0C4079-7928-4EFF-A82C-4818E3DF5F0F}" presName="hierRoot2" presStyleCnt="0">
        <dgm:presLayoutVars>
          <dgm:hierBranch val="init"/>
        </dgm:presLayoutVars>
      </dgm:prSet>
      <dgm:spPr/>
    </dgm:pt>
    <dgm:pt modelId="{27FED7E5-CC34-4D5B-B4F9-13665AD071D5}" type="pres">
      <dgm:prSet presAssocID="{8E0C4079-7928-4EFF-A82C-4818E3DF5F0F}" presName="rootComposite" presStyleCnt="0"/>
      <dgm:spPr/>
    </dgm:pt>
    <dgm:pt modelId="{9B9F6330-4FFE-48A5-BC15-09AAA5281671}" type="pres">
      <dgm:prSet presAssocID="{8E0C4079-7928-4EFF-A82C-4818E3DF5F0F}" presName="rootText" presStyleLbl="node4" presStyleIdx="2" presStyleCnt="3" custLinFactX="-100000" custLinFactY="53054" custLinFactNeighborX="-157318" custLinFactNeighborY="100000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61F0C673-696D-4B19-B3B1-9BCCA32D8195}" type="pres">
      <dgm:prSet presAssocID="{8E0C4079-7928-4EFF-A82C-4818E3DF5F0F}" presName="rootConnector" presStyleLbl="node4" presStyleIdx="2" presStyleCnt="3"/>
      <dgm:spPr/>
      <dgm:t>
        <a:bodyPr/>
        <a:lstStyle/>
        <a:p>
          <a:endParaRPr lang="es-CO"/>
        </a:p>
      </dgm:t>
    </dgm:pt>
    <dgm:pt modelId="{7DADFF0D-406E-4137-B6D4-357EDC17C54F}" type="pres">
      <dgm:prSet presAssocID="{8E0C4079-7928-4EFF-A82C-4818E3DF5F0F}" presName="hierChild4" presStyleCnt="0"/>
      <dgm:spPr/>
    </dgm:pt>
    <dgm:pt modelId="{8073C2AB-1B98-4DD5-ABD4-FCF4812697EF}" type="pres">
      <dgm:prSet presAssocID="{8E0C4079-7928-4EFF-A82C-4818E3DF5F0F}" presName="hierChild5" presStyleCnt="0"/>
      <dgm:spPr/>
    </dgm:pt>
    <dgm:pt modelId="{CCB20347-B2C6-4AAB-8210-3224CD58FAD9}" type="pres">
      <dgm:prSet presAssocID="{632AFA34-F8A7-42D9-8B08-A2394B47CC0B}" presName="hierChild5" presStyleCnt="0"/>
      <dgm:spPr/>
    </dgm:pt>
    <dgm:pt modelId="{222F8EC7-3F59-4886-8352-EAECDDF54079}" type="pres">
      <dgm:prSet presAssocID="{CCE0BEF5-449F-4F73-9E53-8F6E4E8BF9D5}" presName="hierChild5" presStyleCnt="0"/>
      <dgm:spPr/>
    </dgm:pt>
    <dgm:pt modelId="{18FE4F94-0D80-4EB2-8D25-F6C8B44BB1ED}" type="pres">
      <dgm:prSet presAssocID="{FDE3343C-F957-4EBB-B30B-67349C569BDA}" presName="hierChild3" presStyleCnt="0"/>
      <dgm:spPr/>
    </dgm:pt>
  </dgm:ptLst>
  <dgm:cxnLst>
    <dgm:cxn modelId="{14B8B909-A200-49FD-8902-283CCC7F1406}" type="presOf" srcId="{BCB07AF9-8ED1-40EE-8B73-8C2ADDDA9A1A}" destId="{50DB28FD-4A01-4C08-B622-6921BC64F7D5}" srcOrd="0" destOrd="0" presId="urn:microsoft.com/office/officeart/2005/8/layout/orgChart1"/>
    <dgm:cxn modelId="{E9A9E4BE-E30E-44EF-AC54-07B9C5EE7EBE}" type="presOf" srcId="{EAFECEB9-55AB-4E4B-B400-BBDC6899AEF8}" destId="{E2C8F369-752C-41E6-8B5A-7F89AC52F328}" srcOrd="1" destOrd="0" presId="urn:microsoft.com/office/officeart/2005/8/layout/orgChart1"/>
    <dgm:cxn modelId="{22343E51-7A07-40D8-A800-149DAD78A3D2}" type="presOf" srcId="{A36B680B-D641-43E5-8289-E86FEBBC26E7}" destId="{78D492DB-BFB9-46B4-BC3C-1010DC60F756}" srcOrd="0" destOrd="0" presId="urn:microsoft.com/office/officeart/2005/8/layout/orgChart1"/>
    <dgm:cxn modelId="{9DEE9FA1-97D8-4220-8FB0-5CB02B28FB96}" type="presOf" srcId="{F192EDE4-D5BE-4C01-AB7F-8058CB0C17F0}" destId="{1B7D3ED4-2471-4FE5-B9D0-0283BADDBE96}" srcOrd="1" destOrd="0" presId="urn:microsoft.com/office/officeart/2005/8/layout/orgChart1"/>
    <dgm:cxn modelId="{5D93596D-EE03-4628-892E-F8404B7967E8}" type="presOf" srcId="{D05B8DC0-5716-4C43-BF82-78D06B75558D}" destId="{7B1B0B12-8A13-4E8D-BFBE-55985E837E6B}" srcOrd="0" destOrd="0" presId="urn:microsoft.com/office/officeart/2005/8/layout/orgChart1"/>
    <dgm:cxn modelId="{45E76237-59AC-4229-90A6-1717C0931839}" type="presOf" srcId="{8E0C4079-7928-4EFF-A82C-4818E3DF5F0F}" destId="{61F0C673-696D-4B19-B3B1-9BCCA32D8195}" srcOrd="1" destOrd="0" presId="urn:microsoft.com/office/officeart/2005/8/layout/orgChart1"/>
    <dgm:cxn modelId="{B2C8CFBB-BEBF-48F1-9A5E-587F7530AD14}" type="presOf" srcId="{6DA33815-D157-4B18-9D5A-7ACCBB54DD18}" destId="{A02C6B3F-4537-4C44-994A-A94DBE6C7A9F}" srcOrd="0" destOrd="0" presId="urn:microsoft.com/office/officeart/2005/8/layout/orgChart1"/>
    <dgm:cxn modelId="{B057C70A-E299-4621-8E88-4A8B438600C0}" type="presOf" srcId="{52E2ACD1-6BE3-4A49-B6F1-ED195F15D905}" destId="{61D1F822-26AF-4AD3-BB4C-6C55D4E76A4C}" srcOrd="1" destOrd="0" presId="urn:microsoft.com/office/officeart/2005/8/layout/orgChart1"/>
    <dgm:cxn modelId="{979EDF6B-EC55-4725-B7B5-ABB5B93A3574}" type="presOf" srcId="{FB4C3D4A-7604-46AA-B75B-03BD4852EAB3}" destId="{88083F38-115F-4B7A-9399-E5FE652756E8}" srcOrd="0" destOrd="0" presId="urn:microsoft.com/office/officeart/2005/8/layout/orgChart1"/>
    <dgm:cxn modelId="{16A0CAFB-A1AD-4DAE-9490-A720F751118E}" srcId="{52E2ACD1-6BE3-4A49-B6F1-ED195F15D905}" destId="{D05B8DC0-5716-4C43-BF82-78D06B75558D}" srcOrd="0" destOrd="0" parTransId="{CDB4BDAA-CC0F-4295-A9B3-EDCDDCFE3F24}" sibTransId="{09EE59A6-FF03-4B31-9091-4B39386B8D8A}"/>
    <dgm:cxn modelId="{3D11FEBC-A9D6-4C72-B8E7-550B1266568B}" type="presOf" srcId="{29950B4E-9D26-4DF9-83D3-1DAA4F67E478}" destId="{A455144F-47CD-4CE8-8124-3ACA0757ACFE}" srcOrd="0" destOrd="0" presId="urn:microsoft.com/office/officeart/2005/8/layout/orgChart1"/>
    <dgm:cxn modelId="{0ED52ACC-34F8-4131-A3C6-AAE88A3E9860}" type="presOf" srcId="{28644A5C-D804-4EE7-ADF5-D4B0D3B54297}" destId="{D6DC10F3-9F57-4628-9B71-38B971B82AFD}" srcOrd="0" destOrd="0" presId="urn:microsoft.com/office/officeart/2005/8/layout/orgChart1"/>
    <dgm:cxn modelId="{D6C76869-CD2E-445A-B8D4-E7326751C063}" type="presOf" srcId="{92FADA9F-8EE2-42BC-9CC1-4AAD0FBDD740}" destId="{0C04BB1C-9F4B-499F-A52A-B64DF06C7182}" srcOrd="1" destOrd="0" presId="urn:microsoft.com/office/officeart/2005/8/layout/orgChart1"/>
    <dgm:cxn modelId="{DE505EA6-B20B-48F6-967C-4F9F50260750}" srcId="{FDE3343C-F957-4EBB-B30B-67349C569BDA}" destId="{549E1CF8-3A49-42FD-9CE0-E4D5A5FB302B}" srcOrd="0" destOrd="0" parTransId="{29950B4E-9D26-4DF9-83D3-1DAA4F67E478}" sibTransId="{840D941E-0A5E-4FBE-A67E-8B4DDE4FBF41}"/>
    <dgm:cxn modelId="{95FA03A5-A589-4071-8372-01611F002D4D}" srcId="{CCE0BEF5-449F-4F73-9E53-8F6E4E8BF9D5}" destId="{0F81CDBF-F915-4FC7-AF16-86A0DFDF3D79}" srcOrd="1" destOrd="0" parTransId="{FB4C3D4A-7604-46AA-B75B-03BD4852EAB3}" sibTransId="{89CE1C3C-E1CF-4428-B31A-B90DD3D0206F}"/>
    <dgm:cxn modelId="{7F0FBED4-77BB-4C63-AAB6-FBDCBCCF6816}" type="presOf" srcId="{0F81CDBF-F915-4FC7-AF16-86A0DFDF3D79}" destId="{E74437B2-FE15-4798-9C2C-B49BDDF407B0}" srcOrd="0" destOrd="0" presId="urn:microsoft.com/office/officeart/2005/8/layout/orgChart1"/>
    <dgm:cxn modelId="{D8E72F8F-BBEA-4DAA-A4BC-91D33B426D15}" type="presOf" srcId="{79482E35-0775-4A7A-8636-1FC9094A36B7}" destId="{E194CE15-0B25-4B57-9C9E-5C663DECC0A0}" srcOrd="1" destOrd="0" presId="urn:microsoft.com/office/officeart/2005/8/layout/orgChart1"/>
    <dgm:cxn modelId="{ED199CF8-1DCA-4A2E-9669-6891CE11C082}" type="presOf" srcId="{0162B240-CC40-4FB4-8685-DA1C9D7E1EA4}" destId="{34D34069-BE6E-47F6-9DC3-B8BC1DD48894}" srcOrd="0" destOrd="0" presId="urn:microsoft.com/office/officeart/2005/8/layout/orgChart1"/>
    <dgm:cxn modelId="{EBF3E07E-56BD-4545-B94E-4DB9D5E58EB8}" type="presOf" srcId="{8E0C4079-7928-4EFF-A82C-4818E3DF5F0F}" destId="{9B9F6330-4FFE-48A5-BC15-09AAA5281671}" srcOrd="0" destOrd="0" presId="urn:microsoft.com/office/officeart/2005/8/layout/orgChart1"/>
    <dgm:cxn modelId="{46A49587-6106-419D-9D8E-5B2923DACEC4}" srcId="{92FADA9F-8EE2-42BC-9CC1-4AAD0FBDD740}" destId="{6DA33815-D157-4B18-9D5A-7ACCBB54DD18}" srcOrd="0" destOrd="0" parTransId="{C33C77CD-6E2D-461B-AE63-896C2BC4BE2A}" sibTransId="{F5F88741-06D2-42DF-A22D-F09D1240AF83}"/>
    <dgm:cxn modelId="{E01BBE20-4FCF-4512-94EC-65433AB148C0}" type="presOf" srcId="{549E1CF8-3A49-42FD-9CE0-E4D5A5FB302B}" destId="{2B844829-7E40-4A50-9EEB-95B23EAFA2FB}" srcOrd="0" destOrd="0" presId="urn:microsoft.com/office/officeart/2005/8/layout/orgChart1"/>
    <dgm:cxn modelId="{134DA464-71F3-4B19-B4F9-C655890708D3}" srcId="{FDE3343C-F957-4EBB-B30B-67349C569BDA}" destId="{CCE0BEF5-449F-4F73-9E53-8F6E4E8BF9D5}" srcOrd="2" destOrd="0" parTransId="{FE500165-88E9-40E9-BBF0-81F29125C035}" sibTransId="{592855F6-2714-49FA-9081-98BD008B224B}"/>
    <dgm:cxn modelId="{210D2990-013A-4CF1-93A2-11593050E393}" srcId="{093CC0ED-EF8E-433E-81B9-8A0C3396EB98}" destId="{FDE3343C-F957-4EBB-B30B-67349C569BDA}" srcOrd="0" destOrd="0" parTransId="{3595E43D-0EA2-4553-AFC5-A5821C3562F6}" sibTransId="{1539DDB9-B58B-44D8-9A4D-22F62133AB9A}"/>
    <dgm:cxn modelId="{D591B823-FD45-419F-B01F-10EF3292F390}" srcId="{52E2ACD1-6BE3-4A49-B6F1-ED195F15D905}" destId="{F192EDE4-D5BE-4C01-AB7F-8058CB0C17F0}" srcOrd="2" destOrd="0" parTransId="{6AE420A1-2F60-4A29-B666-87817C266031}" sibTransId="{7C5168A5-4E68-4D04-92CD-DD051E7FB4EB}"/>
    <dgm:cxn modelId="{20965289-9B07-45A5-B9C6-2FCAB60C502D}" type="presOf" srcId="{FE500165-88E9-40E9-BBF0-81F29125C035}" destId="{70D74EC2-5991-4623-B5AA-7CB2A0949EE1}" srcOrd="0" destOrd="0" presId="urn:microsoft.com/office/officeart/2005/8/layout/orgChart1"/>
    <dgm:cxn modelId="{600B6355-EF0C-4DD9-AE08-AB99C0461A67}" type="presOf" srcId="{49E0D047-9232-4A05-B849-6029A4C05BE4}" destId="{35B81124-8217-4F5E-82A3-DD32521AECF0}" srcOrd="0" destOrd="0" presId="urn:microsoft.com/office/officeart/2005/8/layout/orgChart1"/>
    <dgm:cxn modelId="{750CAE94-7845-40C7-9049-6056F9ED951B}" type="presOf" srcId="{F192EDE4-D5BE-4C01-AB7F-8058CB0C17F0}" destId="{B278C079-CAB1-4F04-81BC-DB2075FE5400}" srcOrd="0" destOrd="0" presId="urn:microsoft.com/office/officeart/2005/8/layout/orgChart1"/>
    <dgm:cxn modelId="{8C70E3D6-9885-4DCB-9ECB-C39BB98B71A4}" type="presOf" srcId="{92FADA9F-8EE2-42BC-9CC1-4AAD0FBDD740}" destId="{4DF97084-F03A-4871-AEB5-4CB4D68E0849}" srcOrd="0" destOrd="0" presId="urn:microsoft.com/office/officeart/2005/8/layout/orgChart1"/>
    <dgm:cxn modelId="{088F96F2-7063-4FFB-8C45-5967222C5701}" type="presOf" srcId="{1EDB860A-5D11-46C2-BB21-389E5E1CC14D}" destId="{D6E238A1-7868-4D21-9C9C-F0011522491E}" srcOrd="0" destOrd="0" presId="urn:microsoft.com/office/officeart/2005/8/layout/orgChart1"/>
    <dgm:cxn modelId="{D7DF1E03-8717-41E1-BDD8-9FD2991197E8}" type="presOf" srcId="{60DA779B-931A-4A9B-8E2F-6087FB9AEF28}" destId="{E580B137-6BA0-4289-9221-C4F222E79CB8}" srcOrd="0" destOrd="0" presId="urn:microsoft.com/office/officeart/2005/8/layout/orgChart1"/>
    <dgm:cxn modelId="{F07730F9-CC45-4C4C-9957-EDC5BD11D369}" type="presOf" srcId="{632AFA34-F8A7-42D9-8B08-A2394B47CC0B}" destId="{8D7E53B6-E6BA-47D4-A889-01ACB406D20B}" srcOrd="0" destOrd="0" presId="urn:microsoft.com/office/officeart/2005/8/layout/orgChart1"/>
    <dgm:cxn modelId="{22CAC809-EA00-4E21-AA79-93E9E69673A4}" type="presOf" srcId="{52E2ACD1-6BE3-4A49-B6F1-ED195F15D905}" destId="{0EACED4D-BB85-4680-B71A-309884DD1CB4}" srcOrd="0" destOrd="0" presId="urn:microsoft.com/office/officeart/2005/8/layout/orgChart1"/>
    <dgm:cxn modelId="{AB78838C-CBBA-4E21-A33A-CA118BE2D3AF}" type="presOf" srcId="{093CC0ED-EF8E-433E-81B9-8A0C3396EB98}" destId="{210FC68B-DAE9-47BB-A9DF-A3A805B0B74C}" srcOrd="0" destOrd="0" presId="urn:microsoft.com/office/officeart/2005/8/layout/orgChart1"/>
    <dgm:cxn modelId="{162A71AA-C729-4BF6-85D1-1E6E1B31D769}" srcId="{CCE0BEF5-449F-4F73-9E53-8F6E4E8BF9D5}" destId="{632AFA34-F8A7-42D9-8B08-A2394B47CC0B}" srcOrd="2" destOrd="0" parTransId="{49E0D047-9232-4A05-B849-6029A4C05BE4}" sibTransId="{1C4BBC2E-95DA-4FAC-9CEA-225C23DD3959}"/>
    <dgm:cxn modelId="{52B43E41-9877-4765-9DA4-3F1037C16071}" type="presOf" srcId="{EAFECEB9-55AB-4E4B-B400-BBDC6899AEF8}" destId="{62549E9F-DDF3-47DD-98CF-D58210A117DB}" srcOrd="0" destOrd="0" presId="urn:microsoft.com/office/officeart/2005/8/layout/orgChart1"/>
    <dgm:cxn modelId="{3AABEC64-63DF-4846-BDC8-55EC55D6EAD3}" srcId="{CCE0BEF5-449F-4F73-9E53-8F6E4E8BF9D5}" destId="{0162B240-CC40-4FB4-8685-DA1C9D7E1EA4}" srcOrd="0" destOrd="0" parTransId="{09B59445-E977-4632-8409-6908F9B1D249}" sibTransId="{F041878B-D8A8-472D-9A40-717A26E61D45}"/>
    <dgm:cxn modelId="{D7C7F278-844F-48B0-9B13-E6B7250FFCD5}" type="presOf" srcId="{FDE3343C-F957-4EBB-B30B-67349C569BDA}" destId="{505145C6-262A-4EE1-BCEF-8B48F9D63037}" srcOrd="0" destOrd="0" presId="urn:microsoft.com/office/officeart/2005/8/layout/orgChart1"/>
    <dgm:cxn modelId="{A460B4EA-7CD6-4F01-B386-FD7E644DAA6A}" type="presOf" srcId="{0162B240-CC40-4FB4-8685-DA1C9D7E1EA4}" destId="{5246F711-3CCE-4D1A-AA53-930CB32EB4FF}" srcOrd="1" destOrd="0" presId="urn:microsoft.com/office/officeart/2005/8/layout/orgChart1"/>
    <dgm:cxn modelId="{B81974C5-3D1B-431A-B5FA-6B97A585E51D}" type="presOf" srcId="{09B59445-E977-4632-8409-6908F9B1D249}" destId="{33586C5D-F85A-487A-BFB8-602C4F1958F9}" srcOrd="0" destOrd="0" presId="urn:microsoft.com/office/officeart/2005/8/layout/orgChart1"/>
    <dgm:cxn modelId="{B905B23B-8B1B-4125-BFA5-7478F5053D06}" srcId="{52E2ACD1-6BE3-4A49-B6F1-ED195F15D905}" destId="{EAFECEB9-55AB-4E4B-B400-BBDC6899AEF8}" srcOrd="1" destOrd="0" parTransId="{60DA779B-931A-4A9B-8E2F-6087FB9AEF28}" sibTransId="{E067BAB4-D2DF-46C9-832A-8E01B72422B7}"/>
    <dgm:cxn modelId="{1E96F420-5DCB-4B6F-86DA-4543AFCA4C73}" srcId="{632AFA34-F8A7-42D9-8B08-A2394B47CC0B}" destId="{8E0C4079-7928-4EFF-A82C-4818E3DF5F0F}" srcOrd="0" destOrd="0" parTransId="{BCB07AF9-8ED1-40EE-8B73-8C2ADDDA9A1A}" sibTransId="{650B0C59-DB16-43E3-BDAA-63D3F5E2695B}"/>
    <dgm:cxn modelId="{7261CC02-CD33-4CA6-8772-ECD995E0CEC1}" type="presOf" srcId="{C33C77CD-6E2D-461B-AE63-896C2BC4BE2A}" destId="{CA00E90B-B1E2-44F6-A6BB-3A9FCEE39D92}" srcOrd="0" destOrd="0" presId="urn:microsoft.com/office/officeart/2005/8/layout/orgChart1"/>
    <dgm:cxn modelId="{E7B2E29B-ABBF-49AE-9522-764FE4653CE4}" type="presOf" srcId="{CDB4BDAA-CC0F-4295-A9B3-EDCDDCFE3F24}" destId="{0CF656AB-5F5A-40A8-BC86-E732A5C59F58}" srcOrd="0" destOrd="0" presId="urn:microsoft.com/office/officeart/2005/8/layout/orgChart1"/>
    <dgm:cxn modelId="{7EE82933-9D35-4AF5-B4EF-55B0A5212538}" type="presOf" srcId="{CCE0BEF5-449F-4F73-9E53-8F6E4E8BF9D5}" destId="{72BEFA1D-8B52-41EE-8970-0A3F42F9356E}" srcOrd="0" destOrd="0" presId="urn:microsoft.com/office/officeart/2005/8/layout/orgChart1"/>
    <dgm:cxn modelId="{7ED28FEF-F21B-42B5-A7C3-B9ACF96A22F7}" srcId="{FDE3343C-F957-4EBB-B30B-67349C569BDA}" destId="{52E2ACD1-6BE3-4A49-B6F1-ED195F15D905}" srcOrd="1" destOrd="0" parTransId="{A36B680B-D641-43E5-8289-E86FEBBC26E7}" sibTransId="{3CFDB406-EABB-4714-AFC8-523DEDEA1DA3}"/>
    <dgm:cxn modelId="{3EA62258-98A4-4375-9D7B-E1C63D6EB28E}" type="presOf" srcId="{D05B8DC0-5716-4C43-BF82-78D06B75558D}" destId="{76F95C6F-67A8-42E9-A20D-F1462C3AE3DF}" srcOrd="1" destOrd="0" presId="urn:microsoft.com/office/officeart/2005/8/layout/orgChart1"/>
    <dgm:cxn modelId="{9B359E13-BCF3-40B1-8AF2-5E03EEB4FD64}" type="presOf" srcId="{6AE420A1-2F60-4A29-B666-87817C266031}" destId="{25B1B753-04C6-4BFA-B1D5-80870D8669B0}" srcOrd="0" destOrd="0" presId="urn:microsoft.com/office/officeart/2005/8/layout/orgChart1"/>
    <dgm:cxn modelId="{F5D3ED90-3C8A-4A6D-B73C-D1C42FC599BA}" type="presOf" srcId="{632AFA34-F8A7-42D9-8B08-A2394B47CC0B}" destId="{15564825-94E9-4F5C-903C-CE424B56EECD}" srcOrd="1" destOrd="0" presId="urn:microsoft.com/office/officeart/2005/8/layout/orgChart1"/>
    <dgm:cxn modelId="{1953E9CA-4C8B-4F72-A6D7-CDEEB219522A}" type="presOf" srcId="{CCE0BEF5-449F-4F73-9E53-8F6E4E8BF9D5}" destId="{1E5DA51A-090B-4E03-A661-656BDB417979}" srcOrd="1" destOrd="0" presId="urn:microsoft.com/office/officeart/2005/8/layout/orgChart1"/>
    <dgm:cxn modelId="{A4D12E16-CCC4-4DAA-ACF6-E6516A2E9565}" type="presOf" srcId="{79482E35-0775-4A7A-8636-1FC9094A36B7}" destId="{B49FA9B7-5D48-4841-A7BC-569978796640}" srcOrd="0" destOrd="0" presId="urn:microsoft.com/office/officeart/2005/8/layout/orgChart1"/>
    <dgm:cxn modelId="{3CFE16ED-E338-4532-A174-023767F7AE8E}" srcId="{549E1CF8-3A49-42FD-9CE0-E4D5A5FB302B}" destId="{92FADA9F-8EE2-42BC-9CC1-4AAD0FBDD740}" srcOrd="0" destOrd="0" parTransId="{28644A5C-D804-4EE7-ADF5-D4B0D3B54297}" sibTransId="{AC13C3D2-C190-4C50-9891-B0A64E64BDD5}"/>
    <dgm:cxn modelId="{6917191B-633F-430A-AAFD-94316219C671}" type="presOf" srcId="{FDE3343C-F957-4EBB-B30B-67349C569BDA}" destId="{D7B0C8DE-ABFD-46D2-8FBB-4AADD5EC0065}" srcOrd="1" destOrd="0" presId="urn:microsoft.com/office/officeart/2005/8/layout/orgChart1"/>
    <dgm:cxn modelId="{173AC38F-5CB1-4627-B423-7369B9985085}" type="presOf" srcId="{6DA33815-D157-4B18-9D5A-7ACCBB54DD18}" destId="{E43EFA39-7C0A-4AB7-8290-2782AE570901}" srcOrd="1" destOrd="0" presId="urn:microsoft.com/office/officeart/2005/8/layout/orgChart1"/>
    <dgm:cxn modelId="{08FA24E4-C6C7-46E6-93BF-F7DFA3018F5C}" type="presOf" srcId="{549E1CF8-3A49-42FD-9CE0-E4D5A5FB302B}" destId="{9A143E61-B2D3-46AA-B3EA-AA17F092B5D2}" srcOrd="1" destOrd="0" presId="urn:microsoft.com/office/officeart/2005/8/layout/orgChart1"/>
    <dgm:cxn modelId="{59FED8D7-0A40-45FA-A32A-E5391C44C6EC}" srcId="{92FADA9F-8EE2-42BC-9CC1-4AAD0FBDD740}" destId="{79482E35-0775-4A7A-8636-1FC9094A36B7}" srcOrd="1" destOrd="0" parTransId="{1EDB860A-5D11-46C2-BB21-389E5E1CC14D}" sibTransId="{70DE6F82-FF73-43B6-B0DC-D16BB8857078}"/>
    <dgm:cxn modelId="{CBEF7164-63F4-4792-AB0F-A21FC4EBDB04}" type="presOf" srcId="{0F81CDBF-F915-4FC7-AF16-86A0DFDF3D79}" destId="{6C2E624B-C81C-4A7A-B360-E4688EC452C3}" srcOrd="1" destOrd="0" presId="urn:microsoft.com/office/officeart/2005/8/layout/orgChart1"/>
    <dgm:cxn modelId="{94DA945D-AA85-4325-9159-E01CF2784D2C}" type="presParOf" srcId="{210FC68B-DAE9-47BB-A9DF-A3A805B0B74C}" destId="{E8455577-91BB-4173-B321-CF94F07DE26B}" srcOrd="0" destOrd="0" presId="urn:microsoft.com/office/officeart/2005/8/layout/orgChart1"/>
    <dgm:cxn modelId="{7558A180-9E67-42B4-A43B-22DF1D1C62B6}" type="presParOf" srcId="{E8455577-91BB-4173-B321-CF94F07DE26B}" destId="{E2F1CD10-DEC5-4CFB-ADD9-A64691D95F91}" srcOrd="0" destOrd="0" presId="urn:microsoft.com/office/officeart/2005/8/layout/orgChart1"/>
    <dgm:cxn modelId="{4320ECF8-45C9-420D-A5D1-490891F95F1A}" type="presParOf" srcId="{E2F1CD10-DEC5-4CFB-ADD9-A64691D95F91}" destId="{505145C6-262A-4EE1-BCEF-8B48F9D63037}" srcOrd="0" destOrd="0" presId="urn:microsoft.com/office/officeart/2005/8/layout/orgChart1"/>
    <dgm:cxn modelId="{0B95D4E4-29D8-41D9-9344-E50BAF23C089}" type="presParOf" srcId="{E2F1CD10-DEC5-4CFB-ADD9-A64691D95F91}" destId="{D7B0C8DE-ABFD-46D2-8FBB-4AADD5EC0065}" srcOrd="1" destOrd="0" presId="urn:microsoft.com/office/officeart/2005/8/layout/orgChart1"/>
    <dgm:cxn modelId="{002A7A42-0484-4832-8E59-42633C5E827A}" type="presParOf" srcId="{E8455577-91BB-4173-B321-CF94F07DE26B}" destId="{5C2E1AB1-D9C7-47BD-9D09-1B1AB7ED9914}" srcOrd="1" destOrd="0" presId="urn:microsoft.com/office/officeart/2005/8/layout/orgChart1"/>
    <dgm:cxn modelId="{103937DD-7B0D-4B19-967E-CF14DD863831}" type="presParOf" srcId="{5C2E1AB1-D9C7-47BD-9D09-1B1AB7ED9914}" destId="{A455144F-47CD-4CE8-8124-3ACA0757ACFE}" srcOrd="0" destOrd="0" presId="urn:microsoft.com/office/officeart/2005/8/layout/orgChart1"/>
    <dgm:cxn modelId="{2FB562C5-D8EE-4D27-96A8-712420BFC595}" type="presParOf" srcId="{5C2E1AB1-D9C7-47BD-9D09-1B1AB7ED9914}" destId="{A857132E-4276-4ADE-ABC5-4913E94FD489}" srcOrd="1" destOrd="0" presId="urn:microsoft.com/office/officeart/2005/8/layout/orgChart1"/>
    <dgm:cxn modelId="{1B1EB4CC-B8AE-4660-8C15-28C9017678F8}" type="presParOf" srcId="{A857132E-4276-4ADE-ABC5-4913E94FD489}" destId="{07F9D899-7C8A-408F-9FE0-891EF7AA50B4}" srcOrd="0" destOrd="0" presId="urn:microsoft.com/office/officeart/2005/8/layout/orgChart1"/>
    <dgm:cxn modelId="{AE13DEB9-E2CE-472B-850B-1ED4F25428B1}" type="presParOf" srcId="{07F9D899-7C8A-408F-9FE0-891EF7AA50B4}" destId="{2B844829-7E40-4A50-9EEB-95B23EAFA2FB}" srcOrd="0" destOrd="0" presId="urn:microsoft.com/office/officeart/2005/8/layout/orgChart1"/>
    <dgm:cxn modelId="{CAAB6B27-DE85-49B9-B266-03FE58AED746}" type="presParOf" srcId="{07F9D899-7C8A-408F-9FE0-891EF7AA50B4}" destId="{9A143E61-B2D3-46AA-B3EA-AA17F092B5D2}" srcOrd="1" destOrd="0" presId="urn:microsoft.com/office/officeart/2005/8/layout/orgChart1"/>
    <dgm:cxn modelId="{B198211E-10A8-45EF-90D8-BF2F000A362E}" type="presParOf" srcId="{A857132E-4276-4ADE-ABC5-4913E94FD489}" destId="{C26F3C72-1F49-4069-95FD-3F52DAC615FF}" srcOrd="1" destOrd="0" presId="urn:microsoft.com/office/officeart/2005/8/layout/orgChart1"/>
    <dgm:cxn modelId="{ECE6F14D-A1A1-470C-BDEF-97DB14081A97}" type="presParOf" srcId="{C26F3C72-1F49-4069-95FD-3F52DAC615FF}" destId="{D6DC10F3-9F57-4628-9B71-38B971B82AFD}" srcOrd="0" destOrd="0" presId="urn:microsoft.com/office/officeart/2005/8/layout/orgChart1"/>
    <dgm:cxn modelId="{07CF31E2-EDE4-4FC4-81DE-15C521261822}" type="presParOf" srcId="{C26F3C72-1F49-4069-95FD-3F52DAC615FF}" destId="{1A54F37F-3182-48E9-BE96-AFE50F347723}" srcOrd="1" destOrd="0" presId="urn:microsoft.com/office/officeart/2005/8/layout/orgChart1"/>
    <dgm:cxn modelId="{E8F7076B-2DE6-4B9C-8D4D-5466D6935784}" type="presParOf" srcId="{1A54F37F-3182-48E9-BE96-AFE50F347723}" destId="{50A09948-073D-41D2-8146-26ADFC460B6C}" srcOrd="0" destOrd="0" presId="urn:microsoft.com/office/officeart/2005/8/layout/orgChart1"/>
    <dgm:cxn modelId="{DF388F97-18CD-4201-B9F0-2C3070E21CA4}" type="presParOf" srcId="{50A09948-073D-41D2-8146-26ADFC460B6C}" destId="{4DF97084-F03A-4871-AEB5-4CB4D68E0849}" srcOrd="0" destOrd="0" presId="urn:microsoft.com/office/officeart/2005/8/layout/orgChart1"/>
    <dgm:cxn modelId="{8035AC23-366E-4AD4-BE21-A0459C42D5C2}" type="presParOf" srcId="{50A09948-073D-41D2-8146-26ADFC460B6C}" destId="{0C04BB1C-9F4B-499F-A52A-B64DF06C7182}" srcOrd="1" destOrd="0" presId="urn:microsoft.com/office/officeart/2005/8/layout/orgChart1"/>
    <dgm:cxn modelId="{3861AD0A-C97A-429E-BA83-B781FD11698F}" type="presParOf" srcId="{1A54F37F-3182-48E9-BE96-AFE50F347723}" destId="{9716BB05-2CB2-409D-A492-0D7D016FDADC}" srcOrd="1" destOrd="0" presId="urn:microsoft.com/office/officeart/2005/8/layout/orgChart1"/>
    <dgm:cxn modelId="{FF5E7B27-C963-49BE-9811-EE3806D58CAF}" type="presParOf" srcId="{9716BB05-2CB2-409D-A492-0D7D016FDADC}" destId="{CA00E90B-B1E2-44F6-A6BB-3A9FCEE39D92}" srcOrd="0" destOrd="0" presId="urn:microsoft.com/office/officeart/2005/8/layout/orgChart1"/>
    <dgm:cxn modelId="{85D7D703-A3E4-485F-907B-D56406D55934}" type="presParOf" srcId="{9716BB05-2CB2-409D-A492-0D7D016FDADC}" destId="{BB6F2FF3-DEE3-4A77-AFB3-BC025FBFB7B3}" srcOrd="1" destOrd="0" presId="urn:microsoft.com/office/officeart/2005/8/layout/orgChart1"/>
    <dgm:cxn modelId="{2D516927-1B95-4280-80CC-16F45E57767A}" type="presParOf" srcId="{BB6F2FF3-DEE3-4A77-AFB3-BC025FBFB7B3}" destId="{B088016D-849F-47EC-AFCC-84608E77DF68}" srcOrd="0" destOrd="0" presId="urn:microsoft.com/office/officeart/2005/8/layout/orgChart1"/>
    <dgm:cxn modelId="{ADEC287A-F328-46C4-ACD4-E06D81605D6E}" type="presParOf" srcId="{B088016D-849F-47EC-AFCC-84608E77DF68}" destId="{A02C6B3F-4537-4C44-994A-A94DBE6C7A9F}" srcOrd="0" destOrd="0" presId="urn:microsoft.com/office/officeart/2005/8/layout/orgChart1"/>
    <dgm:cxn modelId="{ED466D8E-99C2-46F9-8A1C-207F7F3C4805}" type="presParOf" srcId="{B088016D-849F-47EC-AFCC-84608E77DF68}" destId="{E43EFA39-7C0A-4AB7-8290-2782AE570901}" srcOrd="1" destOrd="0" presId="urn:microsoft.com/office/officeart/2005/8/layout/orgChart1"/>
    <dgm:cxn modelId="{3D3A0E62-8C9A-4F80-AE94-CDF90AA2CF52}" type="presParOf" srcId="{BB6F2FF3-DEE3-4A77-AFB3-BC025FBFB7B3}" destId="{9776BAAB-3E67-49FD-A722-14637D5714FF}" srcOrd="1" destOrd="0" presId="urn:microsoft.com/office/officeart/2005/8/layout/orgChart1"/>
    <dgm:cxn modelId="{C7C4B826-0273-4414-9C6F-BE50F613D5BE}" type="presParOf" srcId="{BB6F2FF3-DEE3-4A77-AFB3-BC025FBFB7B3}" destId="{3DA4A751-22E7-4C05-9DEF-1F5CA9E9ACD0}" srcOrd="2" destOrd="0" presId="urn:microsoft.com/office/officeart/2005/8/layout/orgChart1"/>
    <dgm:cxn modelId="{E3B6FFFB-7096-4D40-912E-28E83583B2D5}" type="presParOf" srcId="{9716BB05-2CB2-409D-A492-0D7D016FDADC}" destId="{D6E238A1-7868-4D21-9C9C-F0011522491E}" srcOrd="2" destOrd="0" presId="urn:microsoft.com/office/officeart/2005/8/layout/orgChart1"/>
    <dgm:cxn modelId="{6EF7419A-1BB3-49B8-8974-BD51C1DB8791}" type="presParOf" srcId="{9716BB05-2CB2-409D-A492-0D7D016FDADC}" destId="{BD106F96-AA6F-44E3-A687-BE9F9A82EC8F}" srcOrd="3" destOrd="0" presId="urn:microsoft.com/office/officeart/2005/8/layout/orgChart1"/>
    <dgm:cxn modelId="{06325DB1-5A74-4679-9D0D-2E951538EC8A}" type="presParOf" srcId="{BD106F96-AA6F-44E3-A687-BE9F9A82EC8F}" destId="{DAB0072B-9A02-461B-8D83-73EC7C3CF8DD}" srcOrd="0" destOrd="0" presId="urn:microsoft.com/office/officeart/2005/8/layout/orgChart1"/>
    <dgm:cxn modelId="{2E67608C-6E57-4368-8F0C-78E56DDC3D43}" type="presParOf" srcId="{DAB0072B-9A02-461B-8D83-73EC7C3CF8DD}" destId="{B49FA9B7-5D48-4841-A7BC-569978796640}" srcOrd="0" destOrd="0" presId="urn:microsoft.com/office/officeart/2005/8/layout/orgChart1"/>
    <dgm:cxn modelId="{E357DF97-EC30-4BAF-A78C-7833EEF1A06F}" type="presParOf" srcId="{DAB0072B-9A02-461B-8D83-73EC7C3CF8DD}" destId="{E194CE15-0B25-4B57-9C9E-5C663DECC0A0}" srcOrd="1" destOrd="0" presId="urn:microsoft.com/office/officeart/2005/8/layout/orgChart1"/>
    <dgm:cxn modelId="{D56DC765-12ED-48B5-B67A-6B3D9B040FC8}" type="presParOf" srcId="{BD106F96-AA6F-44E3-A687-BE9F9A82EC8F}" destId="{6F46EA63-4383-4B5F-A62D-A340BE6C0836}" srcOrd="1" destOrd="0" presId="urn:microsoft.com/office/officeart/2005/8/layout/orgChart1"/>
    <dgm:cxn modelId="{D9085986-FE06-4A05-8564-3C8A08F0883C}" type="presParOf" srcId="{BD106F96-AA6F-44E3-A687-BE9F9A82EC8F}" destId="{368A50D9-E1C2-4773-A36B-8D7B4C70B7E3}" srcOrd="2" destOrd="0" presId="urn:microsoft.com/office/officeart/2005/8/layout/orgChart1"/>
    <dgm:cxn modelId="{6A68B8AE-F8C5-4211-9D6A-6B73D1C75628}" type="presParOf" srcId="{1A54F37F-3182-48E9-BE96-AFE50F347723}" destId="{D2EE7D3C-7200-4AA8-9C85-5934EF5C2D1A}" srcOrd="2" destOrd="0" presId="urn:microsoft.com/office/officeart/2005/8/layout/orgChart1"/>
    <dgm:cxn modelId="{1B036FB3-FA2E-4E4B-9C55-EFF0698830CD}" type="presParOf" srcId="{A857132E-4276-4ADE-ABC5-4913E94FD489}" destId="{287FD0EC-EC58-4EE7-AEB8-4BF97E2E1D14}" srcOrd="2" destOrd="0" presId="urn:microsoft.com/office/officeart/2005/8/layout/orgChart1"/>
    <dgm:cxn modelId="{FB547BA3-B345-49AB-BC84-CC9EC492F683}" type="presParOf" srcId="{5C2E1AB1-D9C7-47BD-9D09-1B1AB7ED9914}" destId="{78D492DB-BFB9-46B4-BC3C-1010DC60F756}" srcOrd="2" destOrd="0" presId="urn:microsoft.com/office/officeart/2005/8/layout/orgChart1"/>
    <dgm:cxn modelId="{A44A54CB-C3C2-4013-A8F5-FEFBD0793AA1}" type="presParOf" srcId="{5C2E1AB1-D9C7-47BD-9D09-1B1AB7ED9914}" destId="{9B70BD88-847C-48BF-8A62-FD6526E01376}" srcOrd="3" destOrd="0" presId="urn:microsoft.com/office/officeart/2005/8/layout/orgChart1"/>
    <dgm:cxn modelId="{11B9DC56-6C2E-470D-B219-2B73A3E7BCC6}" type="presParOf" srcId="{9B70BD88-847C-48BF-8A62-FD6526E01376}" destId="{56769CD0-E129-43F7-A0C8-CCE7F92B4F89}" srcOrd="0" destOrd="0" presId="urn:microsoft.com/office/officeart/2005/8/layout/orgChart1"/>
    <dgm:cxn modelId="{E3F3D43D-9226-43FB-B67B-2D5DA0B6F802}" type="presParOf" srcId="{56769CD0-E129-43F7-A0C8-CCE7F92B4F89}" destId="{0EACED4D-BB85-4680-B71A-309884DD1CB4}" srcOrd="0" destOrd="0" presId="urn:microsoft.com/office/officeart/2005/8/layout/orgChart1"/>
    <dgm:cxn modelId="{D740E4D7-5A0F-4062-9A3B-98E9F058B509}" type="presParOf" srcId="{56769CD0-E129-43F7-A0C8-CCE7F92B4F89}" destId="{61D1F822-26AF-4AD3-BB4C-6C55D4E76A4C}" srcOrd="1" destOrd="0" presId="urn:microsoft.com/office/officeart/2005/8/layout/orgChart1"/>
    <dgm:cxn modelId="{0EB7521D-6A10-4DDB-8E02-7A4A03BD0098}" type="presParOf" srcId="{9B70BD88-847C-48BF-8A62-FD6526E01376}" destId="{810DC10F-E638-4A09-B5D5-4502CBFDA728}" srcOrd="1" destOrd="0" presId="urn:microsoft.com/office/officeart/2005/8/layout/orgChart1"/>
    <dgm:cxn modelId="{ACF23D8B-04CF-4C88-96DB-83146DC128AC}" type="presParOf" srcId="{810DC10F-E638-4A09-B5D5-4502CBFDA728}" destId="{0CF656AB-5F5A-40A8-BC86-E732A5C59F58}" srcOrd="0" destOrd="0" presId="urn:microsoft.com/office/officeart/2005/8/layout/orgChart1"/>
    <dgm:cxn modelId="{CB2EC9CF-3489-4481-A139-346DAC199152}" type="presParOf" srcId="{810DC10F-E638-4A09-B5D5-4502CBFDA728}" destId="{85250A34-FB1E-40FE-B1F7-B396BE63E2A8}" srcOrd="1" destOrd="0" presId="urn:microsoft.com/office/officeart/2005/8/layout/orgChart1"/>
    <dgm:cxn modelId="{28A29A7A-778F-4C7B-BBD8-707AACCB0FC9}" type="presParOf" srcId="{85250A34-FB1E-40FE-B1F7-B396BE63E2A8}" destId="{3A613859-5569-465B-BB89-47AB7FF7FF2B}" srcOrd="0" destOrd="0" presId="urn:microsoft.com/office/officeart/2005/8/layout/orgChart1"/>
    <dgm:cxn modelId="{AB0D83A3-BF46-4E39-9411-BBE10C6C6254}" type="presParOf" srcId="{3A613859-5569-465B-BB89-47AB7FF7FF2B}" destId="{7B1B0B12-8A13-4E8D-BFBE-55985E837E6B}" srcOrd="0" destOrd="0" presId="urn:microsoft.com/office/officeart/2005/8/layout/orgChart1"/>
    <dgm:cxn modelId="{F147FF24-D3ED-410F-AC25-5CD32B062EA0}" type="presParOf" srcId="{3A613859-5569-465B-BB89-47AB7FF7FF2B}" destId="{76F95C6F-67A8-42E9-A20D-F1462C3AE3DF}" srcOrd="1" destOrd="0" presId="urn:microsoft.com/office/officeart/2005/8/layout/orgChart1"/>
    <dgm:cxn modelId="{14390651-0507-4011-ABC3-6F4258EC50FA}" type="presParOf" srcId="{85250A34-FB1E-40FE-B1F7-B396BE63E2A8}" destId="{453C9AF7-0707-4494-B9B9-3C96CBDC83CD}" srcOrd="1" destOrd="0" presId="urn:microsoft.com/office/officeart/2005/8/layout/orgChart1"/>
    <dgm:cxn modelId="{6A681F74-0AF5-4FC0-88A2-276B92A0F9FA}" type="presParOf" srcId="{85250A34-FB1E-40FE-B1F7-B396BE63E2A8}" destId="{F1BDED5B-F4A8-4024-8E3B-53E37E660E81}" srcOrd="2" destOrd="0" presId="urn:microsoft.com/office/officeart/2005/8/layout/orgChart1"/>
    <dgm:cxn modelId="{E8E07550-F8CA-4A02-BE67-3607CE407ED3}" type="presParOf" srcId="{810DC10F-E638-4A09-B5D5-4502CBFDA728}" destId="{E580B137-6BA0-4289-9221-C4F222E79CB8}" srcOrd="2" destOrd="0" presId="urn:microsoft.com/office/officeart/2005/8/layout/orgChart1"/>
    <dgm:cxn modelId="{B859D554-B752-4326-9926-712A9197F881}" type="presParOf" srcId="{810DC10F-E638-4A09-B5D5-4502CBFDA728}" destId="{0C4F8C11-5974-4AA5-B511-5554B4C6A227}" srcOrd="3" destOrd="0" presId="urn:microsoft.com/office/officeart/2005/8/layout/orgChart1"/>
    <dgm:cxn modelId="{98CA6B52-5BF5-4391-AB41-C2D85AC8202E}" type="presParOf" srcId="{0C4F8C11-5974-4AA5-B511-5554B4C6A227}" destId="{5328BC58-3BB1-4DA4-A4D9-002D33DE2803}" srcOrd="0" destOrd="0" presId="urn:microsoft.com/office/officeart/2005/8/layout/orgChart1"/>
    <dgm:cxn modelId="{E9BEDBC6-F9D3-464C-B014-8773032788CD}" type="presParOf" srcId="{5328BC58-3BB1-4DA4-A4D9-002D33DE2803}" destId="{62549E9F-DDF3-47DD-98CF-D58210A117DB}" srcOrd="0" destOrd="0" presId="urn:microsoft.com/office/officeart/2005/8/layout/orgChart1"/>
    <dgm:cxn modelId="{484F7DAF-5D7C-4C83-957F-71339CF25425}" type="presParOf" srcId="{5328BC58-3BB1-4DA4-A4D9-002D33DE2803}" destId="{E2C8F369-752C-41E6-8B5A-7F89AC52F328}" srcOrd="1" destOrd="0" presId="urn:microsoft.com/office/officeart/2005/8/layout/orgChart1"/>
    <dgm:cxn modelId="{B35ACDEE-D8D7-4BC4-999F-41C5CB97F984}" type="presParOf" srcId="{0C4F8C11-5974-4AA5-B511-5554B4C6A227}" destId="{32BCD6EE-A2E7-4BAB-BB43-6FC749DBBBE4}" srcOrd="1" destOrd="0" presId="urn:microsoft.com/office/officeart/2005/8/layout/orgChart1"/>
    <dgm:cxn modelId="{B74589D0-C2B7-49A0-91A1-3C6B6C3BDAC1}" type="presParOf" srcId="{0C4F8C11-5974-4AA5-B511-5554B4C6A227}" destId="{5730F634-FFE8-4D12-902A-90CD41595C12}" srcOrd="2" destOrd="0" presId="urn:microsoft.com/office/officeart/2005/8/layout/orgChart1"/>
    <dgm:cxn modelId="{DD2E5236-B824-44C0-8853-3E23132D494C}" type="presParOf" srcId="{810DC10F-E638-4A09-B5D5-4502CBFDA728}" destId="{25B1B753-04C6-4BFA-B1D5-80870D8669B0}" srcOrd="4" destOrd="0" presId="urn:microsoft.com/office/officeart/2005/8/layout/orgChart1"/>
    <dgm:cxn modelId="{4CF4FFB9-DB47-4D6A-A22A-FAA8284A88BA}" type="presParOf" srcId="{810DC10F-E638-4A09-B5D5-4502CBFDA728}" destId="{F36A1043-7661-4A20-87AE-EB02A26CDB74}" srcOrd="5" destOrd="0" presId="urn:microsoft.com/office/officeart/2005/8/layout/orgChart1"/>
    <dgm:cxn modelId="{00AC6F3E-2C3F-4781-95E3-CC320535775F}" type="presParOf" srcId="{F36A1043-7661-4A20-87AE-EB02A26CDB74}" destId="{22283F16-DB90-4D0E-BBE6-5085B1058B4E}" srcOrd="0" destOrd="0" presId="urn:microsoft.com/office/officeart/2005/8/layout/orgChart1"/>
    <dgm:cxn modelId="{3575B1F4-5D56-45DE-B382-777B3E32D796}" type="presParOf" srcId="{22283F16-DB90-4D0E-BBE6-5085B1058B4E}" destId="{B278C079-CAB1-4F04-81BC-DB2075FE5400}" srcOrd="0" destOrd="0" presId="urn:microsoft.com/office/officeart/2005/8/layout/orgChart1"/>
    <dgm:cxn modelId="{2073A2F9-DB98-4A6B-A111-9076349259C2}" type="presParOf" srcId="{22283F16-DB90-4D0E-BBE6-5085B1058B4E}" destId="{1B7D3ED4-2471-4FE5-B9D0-0283BADDBE96}" srcOrd="1" destOrd="0" presId="urn:microsoft.com/office/officeart/2005/8/layout/orgChart1"/>
    <dgm:cxn modelId="{2F36A986-B881-4279-9252-3964AEAC0CEE}" type="presParOf" srcId="{F36A1043-7661-4A20-87AE-EB02A26CDB74}" destId="{EFAD4CE5-56DD-4168-AA41-E7D7A486C714}" srcOrd="1" destOrd="0" presId="urn:microsoft.com/office/officeart/2005/8/layout/orgChart1"/>
    <dgm:cxn modelId="{69D0DCE5-ACF2-453E-B928-F8DD89D5993A}" type="presParOf" srcId="{F36A1043-7661-4A20-87AE-EB02A26CDB74}" destId="{42535460-0386-412D-8EF0-B876F7692B89}" srcOrd="2" destOrd="0" presId="urn:microsoft.com/office/officeart/2005/8/layout/orgChart1"/>
    <dgm:cxn modelId="{A8808327-E09A-4950-AFC6-9B89CD1E4B93}" type="presParOf" srcId="{9B70BD88-847C-48BF-8A62-FD6526E01376}" destId="{9B2A9A1B-3E67-4A99-9732-6088AF9DF8E9}" srcOrd="2" destOrd="0" presId="urn:microsoft.com/office/officeart/2005/8/layout/orgChart1"/>
    <dgm:cxn modelId="{72D7076D-3FDF-4973-A627-B3D696B08B79}" type="presParOf" srcId="{5C2E1AB1-D9C7-47BD-9D09-1B1AB7ED9914}" destId="{70D74EC2-5991-4623-B5AA-7CB2A0949EE1}" srcOrd="4" destOrd="0" presId="urn:microsoft.com/office/officeart/2005/8/layout/orgChart1"/>
    <dgm:cxn modelId="{30718CBD-EB64-4648-80C1-4C0303E06C3C}" type="presParOf" srcId="{5C2E1AB1-D9C7-47BD-9D09-1B1AB7ED9914}" destId="{E6684562-FB43-42A7-BCF5-7AD6798539BC}" srcOrd="5" destOrd="0" presId="urn:microsoft.com/office/officeart/2005/8/layout/orgChart1"/>
    <dgm:cxn modelId="{C9017232-E6F7-40AD-A0C2-54A043A08311}" type="presParOf" srcId="{E6684562-FB43-42A7-BCF5-7AD6798539BC}" destId="{0D7F13E0-1C29-4443-B7BC-A78D453A2DF8}" srcOrd="0" destOrd="0" presId="urn:microsoft.com/office/officeart/2005/8/layout/orgChart1"/>
    <dgm:cxn modelId="{582D6214-2093-4B90-8724-75F4D2CAF571}" type="presParOf" srcId="{0D7F13E0-1C29-4443-B7BC-A78D453A2DF8}" destId="{72BEFA1D-8B52-41EE-8970-0A3F42F9356E}" srcOrd="0" destOrd="0" presId="urn:microsoft.com/office/officeart/2005/8/layout/orgChart1"/>
    <dgm:cxn modelId="{2A863FB4-E8F2-43EC-8797-1E2C8EC54EFC}" type="presParOf" srcId="{0D7F13E0-1C29-4443-B7BC-A78D453A2DF8}" destId="{1E5DA51A-090B-4E03-A661-656BDB417979}" srcOrd="1" destOrd="0" presId="urn:microsoft.com/office/officeart/2005/8/layout/orgChart1"/>
    <dgm:cxn modelId="{0B5BACDB-6ABE-47D3-9924-0F56ACF8D359}" type="presParOf" srcId="{E6684562-FB43-42A7-BCF5-7AD6798539BC}" destId="{F0CF2A66-67E6-4A41-BDBF-271D417D98EB}" srcOrd="1" destOrd="0" presId="urn:microsoft.com/office/officeart/2005/8/layout/orgChart1"/>
    <dgm:cxn modelId="{5EF9AE3C-C363-4EB1-9AD3-E7D2CE27D556}" type="presParOf" srcId="{F0CF2A66-67E6-4A41-BDBF-271D417D98EB}" destId="{33586C5D-F85A-487A-BFB8-602C4F1958F9}" srcOrd="0" destOrd="0" presId="urn:microsoft.com/office/officeart/2005/8/layout/orgChart1"/>
    <dgm:cxn modelId="{B8768EC4-A5AA-4683-98DA-9F6B16B12250}" type="presParOf" srcId="{F0CF2A66-67E6-4A41-BDBF-271D417D98EB}" destId="{D7F8F25D-2335-41B2-8C61-854C742432CA}" srcOrd="1" destOrd="0" presId="urn:microsoft.com/office/officeart/2005/8/layout/orgChart1"/>
    <dgm:cxn modelId="{4A7AF4C4-FE3D-4254-B64D-8ADAE25F514A}" type="presParOf" srcId="{D7F8F25D-2335-41B2-8C61-854C742432CA}" destId="{8CF005AC-E04C-4E60-8EB2-5B91A05786EF}" srcOrd="0" destOrd="0" presId="urn:microsoft.com/office/officeart/2005/8/layout/orgChart1"/>
    <dgm:cxn modelId="{3754AA84-DCE1-4ABD-B235-BFE0BA2790F5}" type="presParOf" srcId="{8CF005AC-E04C-4E60-8EB2-5B91A05786EF}" destId="{34D34069-BE6E-47F6-9DC3-B8BC1DD48894}" srcOrd="0" destOrd="0" presId="urn:microsoft.com/office/officeart/2005/8/layout/orgChart1"/>
    <dgm:cxn modelId="{79149B45-46FA-46FB-84E7-BFFBDC3479BB}" type="presParOf" srcId="{8CF005AC-E04C-4E60-8EB2-5B91A05786EF}" destId="{5246F711-3CCE-4D1A-AA53-930CB32EB4FF}" srcOrd="1" destOrd="0" presId="urn:microsoft.com/office/officeart/2005/8/layout/orgChart1"/>
    <dgm:cxn modelId="{A95A7DCD-4BF1-464C-9D90-CB79B9EDB88F}" type="presParOf" srcId="{D7F8F25D-2335-41B2-8C61-854C742432CA}" destId="{01100E72-8F70-417B-A15E-A0ED8F9AB393}" srcOrd="1" destOrd="0" presId="urn:microsoft.com/office/officeart/2005/8/layout/orgChart1"/>
    <dgm:cxn modelId="{B2555C6F-F3C6-45D7-8CA2-CB2A77D9B4BE}" type="presParOf" srcId="{D7F8F25D-2335-41B2-8C61-854C742432CA}" destId="{4C4400D6-9CB4-40BC-898A-130E3743253E}" srcOrd="2" destOrd="0" presId="urn:microsoft.com/office/officeart/2005/8/layout/orgChart1"/>
    <dgm:cxn modelId="{E4693251-89BB-4C2B-919A-AEF5D5531313}" type="presParOf" srcId="{F0CF2A66-67E6-4A41-BDBF-271D417D98EB}" destId="{88083F38-115F-4B7A-9399-E5FE652756E8}" srcOrd="2" destOrd="0" presId="urn:microsoft.com/office/officeart/2005/8/layout/orgChart1"/>
    <dgm:cxn modelId="{A07214F0-747C-47D9-853F-D031241948A3}" type="presParOf" srcId="{F0CF2A66-67E6-4A41-BDBF-271D417D98EB}" destId="{8CC7549F-0778-49BC-AFD4-DA5412A2A49F}" srcOrd="3" destOrd="0" presId="urn:microsoft.com/office/officeart/2005/8/layout/orgChart1"/>
    <dgm:cxn modelId="{64B79E90-66CF-4CA7-8792-7B6338E3511F}" type="presParOf" srcId="{8CC7549F-0778-49BC-AFD4-DA5412A2A49F}" destId="{443AF678-60AB-47B2-8E80-B466B7D77E97}" srcOrd="0" destOrd="0" presId="urn:microsoft.com/office/officeart/2005/8/layout/orgChart1"/>
    <dgm:cxn modelId="{B181F55E-A12D-476D-AA72-3C482D016E1D}" type="presParOf" srcId="{443AF678-60AB-47B2-8E80-B466B7D77E97}" destId="{E74437B2-FE15-4798-9C2C-B49BDDF407B0}" srcOrd="0" destOrd="0" presId="urn:microsoft.com/office/officeart/2005/8/layout/orgChart1"/>
    <dgm:cxn modelId="{9B251A25-CABE-48AD-B66A-C7291E0D7EA3}" type="presParOf" srcId="{443AF678-60AB-47B2-8E80-B466B7D77E97}" destId="{6C2E624B-C81C-4A7A-B360-E4688EC452C3}" srcOrd="1" destOrd="0" presId="urn:microsoft.com/office/officeart/2005/8/layout/orgChart1"/>
    <dgm:cxn modelId="{9A55499A-28A8-439B-AA54-7C2D0859E62E}" type="presParOf" srcId="{8CC7549F-0778-49BC-AFD4-DA5412A2A49F}" destId="{34B3D58F-9C8B-4EFB-A00D-9F114EC2FCC3}" srcOrd="1" destOrd="0" presId="urn:microsoft.com/office/officeart/2005/8/layout/orgChart1"/>
    <dgm:cxn modelId="{E1016E91-F927-40FF-9F8C-88E4EB2EC78C}" type="presParOf" srcId="{8CC7549F-0778-49BC-AFD4-DA5412A2A49F}" destId="{3A33CF89-3F68-4171-9EFA-E1FD5CD846E8}" srcOrd="2" destOrd="0" presId="urn:microsoft.com/office/officeart/2005/8/layout/orgChart1"/>
    <dgm:cxn modelId="{418ACDB3-3CEC-43F9-8734-3F742C6B889C}" type="presParOf" srcId="{F0CF2A66-67E6-4A41-BDBF-271D417D98EB}" destId="{35B81124-8217-4F5E-82A3-DD32521AECF0}" srcOrd="4" destOrd="0" presId="urn:microsoft.com/office/officeart/2005/8/layout/orgChart1"/>
    <dgm:cxn modelId="{255FA2BA-4E33-48F3-B289-8F5EE44B54D9}" type="presParOf" srcId="{F0CF2A66-67E6-4A41-BDBF-271D417D98EB}" destId="{F0269464-9263-4940-9698-3BD763137D39}" srcOrd="5" destOrd="0" presId="urn:microsoft.com/office/officeart/2005/8/layout/orgChart1"/>
    <dgm:cxn modelId="{1FD3C0CC-D313-4C0C-9952-8A13A90E048C}" type="presParOf" srcId="{F0269464-9263-4940-9698-3BD763137D39}" destId="{BF4EC59A-AD3F-4E28-AD69-578515410382}" srcOrd="0" destOrd="0" presId="urn:microsoft.com/office/officeart/2005/8/layout/orgChart1"/>
    <dgm:cxn modelId="{0093BDB6-C1AC-4455-AB10-F053B6F8C593}" type="presParOf" srcId="{BF4EC59A-AD3F-4E28-AD69-578515410382}" destId="{8D7E53B6-E6BA-47D4-A889-01ACB406D20B}" srcOrd="0" destOrd="0" presId="urn:microsoft.com/office/officeart/2005/8/layout/orgChart1"/>
    <dgm:cxn modelId="{2C2FD34E-BDB0-48B3-8543-8BC0EED63747}" type="presParOf" srcId="{BF4EC59A-AD3F-4E28-AD69-578515410382}" destId="{15564825-94E9-4F5C-903C-CE424B56EECD}" srcOrd="1" destOrd="0" presId="urn:microsoft.com/office/officeart/2005/8/layout/orgChart1"/>
    <dgm:cxn modelId="{C88EBF75-F52E-46DA-903C-ED9BF182F9C4}" type="presParOf" srcId="{F0269464-9263-4940-9698-3BD763137D39}" destId="{E0B952E6-8BC1-4A95-B657-3C298BAB97D3}" srcOrd="1" destOrd="0" presId="urn:microsoft.com/office/officeart/2005/8/layout/orgChart1"/>
    <dgm:cxn modelId="{3D5CE938-536C-4594-A395-5E7A6E829941}" type="presParOf" srcId="{E0B952E6-8BC1-4A95-B657-3C298BAB97D3}" destId="{50DB28FD-4A01-4C08-B622-6921BC64F7D5}" srcOrd="0" destOrd="0" presId="urn:microsoft.com/office/officeart/2005/8/layout/orgChart1"/>
    <dgm:cxn modelId="{3FCD3762-8108-4BA8-B8B6-7A8717D80526}" type="presParOf" srcId="{E0B952E6-8BC1-4A95-B657-3C298BAB97D3}" destId="{AD5AEF75-DFFB-4788-85D6-1E0ADE852144}" srcOrd="1" destOrd="0" presId="urn:microsoft.com/office/officeart/2005/8/layout/orgChart1"/>
    <dgm:cxn modelId="{EA916417-6FAD-447D-BE97-97B66BECAB3C}" type="presParOf" srcId="{AD5AEF75-DFFB-4788-85D6-1E0ADE852144}" destId="{27FED7E5-CC34-4D5B-B4F9-13665AD071D5}" srcOrd="0" destOrd="0" presId="urn:microsoft.com/office/officeart/2005/8/layout/orgChart1"/>
    <dgm:cxn modelId="{A2FE18F1-E80E-467B-83CF-03A2B43A9CD4}" type="presParOf" srcId="{27FED7E5-CC34-4D5B-B4F9-13665AD071D5}" destId="{9B9F6330-4FFE-48A5-BC15-09AAA5281671}" srcOrd="0" destOrd="0" presId="urn:microsoft.com/office/officeart/2005/8/layout/orgChart1"/>
    <dgm:cxn modelId="{ECEB188A-573B-452F-AF7C-55913CA745BF}" type="presParOf" srcId="{27FED7E5-CC34-4D5B-B4F9-13665AD071D5}" destId="{61F0C673-696D-4B19-B3B1-9BCCA32D8195}" srcOrd="1" destOrd="0" presId="urn:microsoft.com/office/officeart/2005/8/layout/orgChart1"/>
    <dgm:cxn modelId="{856C9558-365A-4696-8ED8-29C599E21ABA}" type="presParOf" srcId="{AD5AEF75-DFFB-4788-85D6-1E0ADE852144}" destId="{7DADFF0D-406E-4137-B6D4-357EDC17C54F}" srcOrd="1" destOrd="0" presId="urn:microsoft.com/office/officeart/2005/8/layout/orgChart1"/>
    <dgm:cxn modelId="{C5341CE5-E8DB-4769-BFFA-A685ECBC067E}" type="presParOf" srcId="{AD5AEF75-DFFB-4788-85D6-1E0ADE852144}" destId="{8073C2AB-1B98-4DD5-ABD4-FCF4812697EF}" srcOrd="2" destOrd="0" presId="urn:microsoft.com/office/officeart/2005/8/layout/orgChart1"/>
    <dgm:cxn modelId="{5FA14EEF-2368-4819-A059-E08C41430751}" type="presParOf" srcId="{F0269464-9263-4940-9698-3BD763137D39}" destId="{CCB20347-B2C6-4AAB-8210-3224CD58FAD9}" srcOrd="2" destOrd="0" presId="urn:microsoft.com/office/officeart/2005/8/layout/orgChart1"/>
    <dgm:cxn modelId="{C51939F7-0DFE-4DDD-8919-92856B1F1B63}" type="presParOf" srcId="{E6684562-FB43-42A7-BCF5-7AD6798539BC}" destId="{222F8EC7-3F59-4886-8352-EAECDDF54079}" srcOrd="2" destOrd="0" presId="urn:microsoft.com/office/officeart/2005/8/layout/orgChart1"/>
    <dgm:cxn modelId="{C242936B-E39C-4B7E-95F2-996C372472AB}" type="presParOf" srcId="{E8455577-91BB-4173-B321-CF94F07DE26B}" destId="{18FE4F94-0D80-4EB2-8D25-F6C8B44BB1E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1F2A0D3-0319-4E70-BEC7-EE70C991C68A}" type="doc">
      <dgm:prSet loTypeId="urn:microsoft.com/office/officeart/2005/8/layout/pList2" loCatId="list" qsTypeId="urn:microsoft.com/office/officeart/2005/8/quickstyle/simple1" qsCatId="simple" csTypeId="urn:microsoft.com/office/officeart/2005/8/colors/colorful5" csCatId="colorful" phldr="1"/>
      <dgm:spPr/>
    </dgm:pt>
    <dgm:pt modelId="{7E07A164-E3A9-4939-81E3-95BFD39D56AA}">
      <dgm:prSet phldrT="[Texto]"/>
      <dgm:spPr/>
      <dgm:t>
        <a:bodyPr/>
        <a:lstStyle/>
        <a:p>
          <a:r>
            <a:rPr lang="es-CO" dirty="0" smtClean="0">
              <a:solidFill>
                <a:schemeClr val="tx1"/>
              </a:solidFill>
            </a:rPr>
            <a:t>Disponer de la locación de una manera agradable y llamativa, para ser competitivo frente al jardín infantil de la zona.</a:t>
          </a:r>
          <a:endParaRPr lang="es-CO" dirty="0">
            <a:solidFill>
              <a:schemeClr val="tx1"/>
            </a:solidFill>
          </a:endParaRPr>
        </a:p>
      </dgm:t>
    </dgm:pt>
    <dgm:pt modelId="{CB86AE8F-2B26-4823-AD3A-7FFC59D96703}" type="parTrans" cxnId="{C45F61AF-D42B-4382-B7BA-9B74283B6CF9}">
      <dgm:prSet/>
      <dgm:spPr/>
      <dgm:t>
        <a:bodyPr/>
        <a:lstStyle/>
        <a:p>
          <a:endParaRPr lang="es-CO"/>
        </a:p>
      </dgm:t>
    </dgm:pt>
    <dgm:pt modelId="{156BF554-CD70-44C4-9CEE-117E1B00CF25}" type="sibTrans" cxnId="{C45F61AF-D42B-4382-B7BA-9B74283B6CF9}">
      <dgm:prSet/>
      <dgm:spPr/>
      <dgm:t>
        <a:bodyPr/>
        <a:lstStyle/>
        <a:p>
          <a:endParaRPr lang="es-CO"/>
        </a:p>
      </dgm:t>
    </dgm:pt>
    <dgm:pt modelId="{F651EF30-8DBB-4B94-B02F-989A87D484C6}">
      <dgm:prSet phldrT="[Texto]"/>
      <dgm:spPr/>
      <dgm:t>
        <a:bodyPr/>
        <a:lstStyle/>
        <a:p>
          <a:r>
            <a:rPr lang="es-CO" dirty="0" smtClean="0">
              <a:solidFill>
                <a:schemeClr val="tx1"/>
              </a:solidFill>
            </a:rPr>
            <a:t>Hacer publicidad y mercadeo enfocando la atención del cliente en la confiabilidad del servicio, teniendo en cuenta la licencia de funcionamiento.</a:t>
          </a:r>
          <a:endParaRPr lang="es-CO" dirty="0">
            <a:solidFill>
              <a:schemeClr val="tx1"/>
            </a:solidFill>
          </a:endParaRPr>
        </a:p>
      </dgm:t>
    </dgm:pt>
    <dgm:pt modelId="{C9A08E2F-C7E4-45B3-8B39-0792E066D0F4}" type="parTrans" cxnId="{CD21BF2D-530A-4EB6-9402-34313C5E1253}">
      <dgm:prSet/>
      <dgm:spPr/>
      <dgm:t>
        <a:bodyPr/>
        <a:lstStyle/>
        <a:p>
          <a:endParaRPr lang="es-CO"/>
        </a:p>
      </dgm:t>
    </dgm:pt>
    <dgm:pt modelId="{62986087-0A40-43C4-879C-D115A9754698}" type="sibTrans" cxnId="{CD21BF2D-530A-4EB6-9402-34313C5E1253}">
      <dgm:prSet/>
      <dgm:spPr/>
      <dgm:t>
        <a:bodyPr/>
        <a:lstStyle/>
        <a:p>
          <a:endParaRPr lang="es-CO"/>
        </a:p>
      </dgm:t>
    </dgm:pt>
    <dgm:pt modelId="{284D4963-5111-46BE-9EE7-3EA4019134AE}">
      <dgm:prSet phldrT="[Texto]"/>
      <dgm:spPr/>
      <dgm:t>
        <a:bodyPr/>
        <a:lstStyle/>
        <a:p>
          <a:r>
            <a:rPr lang="es-CO" dirty="0" smtClean="0">
              <a:solidFill>
                <a:schemeClr val="tx1"/>
              </a:solidFill>
            </a:rPr>
            <a:t>Generar espacios de integración familiar, motivando a los padres a comprometerse con la formación de sus hijos.</a:t>
          </a:r>
          <a:endParaRPr lang="es-CO" dirty="0">
            <a:solidFill>
              <a:schemeClr val="tx1"/>
            </a:solidFill>
          </a:endParaRPr>
        </a:p>
      </dgm:t>
    </dgm:pt>
    <dgm:pt modelId="{B34AEAC0-493C-45CA-9621-C135628CCB89}" type="parTrans" cxnId="{192FE445-A590-48D9-A2D5-53F0199463D2}">
      <dgm:prSet/>
      <dgm:spPr/>
      <dgm:t>
        <a:bodyPr/>
        <a:lstStyle/>
        <a:p>
          <a:endParaRPr lang="es-CO"/>
        </a:p>
      </dgm:t>
    </dgm:pt>
    <dgm:pt modelId="{3AA01661-833E-49B9-A291-586948A7AA5E}" type="sibTrans" cxnId="{192FE445-A590-48D9-A2D5-53F0199463D2}">
      <dgm:prSet/>
      <dgm:spPr/>
      <dgm:t>
        <a:bodyPr/>
        <a:lstStyle/>
        <a:p>
          <a:endParaRPr lang="es-CO"/>
        </a:p>
      </dgm:t>
    </dgm:pt>
    <dgm:pt modelId="{6DB2B803-1B5B-4BAA-AED3-4CFEFC52DCFC}">
      <dgm:prSet phldrT="[Texto]"/>
      <dgm:spPr/>
      <dgm:t>
        <a:bodyPr/>
        <a:lstStyle/>
        <a:p>
          <a:r>
            <a:rPr lang="es-CO" smtClean="0">
              <a:solidFill>
                <a:schemeClr val="tx1"/>
              </a:solidFill>
            </a:rPr>
            <a:t>Formular proyectos de desarrollo productivo para mejorar los ingresos de los padres.</a:t>
          </a:r>
          <a:endParaRPr lang="es-CO" dirty="0">
            <a:solidFill>
              <a:schemeClr val="tx1"/>
            </a:solidFill>
          </a:endParaRPr>
        </a:p>
      </dgm:t>
    </dgm:pt>
    <dgm:pt modelId="{CDF2D5C9-1230-4BAC-8F94-05CEC5A91E11}" type="parTrans" cxnId="{F52CBC8C-DCA4-42E7-9A9B-FD28477C8840}">
      <dgm:prSet/>
      <dgm:spPr/>
      <dgm:t>
        <a:bodyPr/>
        <a:lstStyle/>
        <a:p>
          <a:endParaRPr lang="es-CO"/>
        </a:p>
      </dgm:t>
    </dgm:pt>
    <dgm:pt modelId="{01F81315-EF44-4310-8CCC-B16853CF2E41}" type="sibTrans" cxnId="{F52CBC8C-DCA4-42E7-9A9B-FD28477C8840}">
      <dgm:prSet/>
      <dgm:spPr/>
      <dgm:t>
        <a:bodyPr/>
        <a:lstStyle/>
        <a:p>
          <a:endParaRPr lang="es-CO"/>
        </a:p>
      </dgm:t>
    </dgm:pt>
    <dgm:pt modelId="{422C52DA-3166-468C-B9BE-4B04AD4C4902}" type="pres">
      <dgm:prSet presAssocID="{C1F2A0D3-0319-4E70-BEC7-EE70C991C68A}" presName="Name0" presStyleCnt="0">
        <dgm:presLayoutVars>
          <dgm:dir/>
          <dgm:resizeHandles val="exact"/>
        </dgm:presLayoutVars>
      </dgm:prSet>
      <dgm:spPr/>
    </dgm:pt>
    <dgm:pt modelId="{7EF70148-86A0-436D-8A33-0BE883D65278}" type="pres">
      <dgm:prSet presAssocID="{C1F2A0D3-0319-4E70-BEC7-EE70C991C68A}" presName="bkgdShp" presStyleLbl="alignAccFollowNode1" presStyleIdx="0" presStyleCnt="1" custLinFactNeighborX="-15235" custLinFactNeighborY="-2171"/>
      <dgm:spPr/>
    </dgm:pt>
    <dgm:pt modelId="{41CC9FB1-BBB2-4665-9DF1-BCF0B9C42A8D}" type="pres">
      <dgm:prSet presAssocID="{C1F2A0D3-0319-4E70-BEC7-EE70C991C68A}" presName="linComp" presStyleCnt="0"/>
      <dgm:spPr/>
    </dgm:pt>
    <dgm:pt modelId="{58300DA5-1D5C-45A4-B34F-7FFE4CCCF555}" type="pres">
      <dgm:prSet presAssocID="{7E07A164-E3A9-4939-81E3-95BFD39D56AA}" presName="compNode" presStyleCnt="0"/>
      <dgm:spPr/>
    </dgm:pt>
    <dgm:pt modelId="{0F3DF457-39A7-4DCB-B515-7DE69A78C4F3}" type="pres">
      <dgm:prSet presAssocID="{7E07A164-E3A9-4939-81E3-95BFD39D56AA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72C892B0-2AEE-4A00-A35D-1B6EF23B2B98}" type="pres">
      <dgm:prSet presAssocID="{7E07A164-E3A9-4939-81E3-95BFD39D56AA}" presName="invisiNode" presStyleLbl="node1" presStyleIdx="0" presStyleCnt="4"/>
      <dgm:spPr/>
    </dgm:pt>
    <dgm:pt modelId="{D3556C7E-CE14-4DEE-87B0-53B186E46C2D}" type="pres">
      <dgm:prSet presAssocID="{7E07A164-E3A9-4939-81E3-95BFD39D56AA}" presName="imagNode" presStyleLbl="fgImgPlace1" presStyleIdx="0" presStyleCnt="4" custScaleX="121039" custScaleY="8901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0EBB39C4-34EF-41CD-89F9-67C7828B4232}" type="pres">
      <dgm:prSet presAssocID="{156BF554-CD70-44C4-9CEE-117E1B00CF25}" presName="sibTrans" presStyleLbl="sibTrans2D1" presStyleIdx="0" presStyleCnt="0"/>
      <dgm:spPr/>
      <dgm:t>
        <a:bodyPr/>
        <a:lstStyle/>
        <a:p>
          <a:endParaRPr lang="es-CO"/>
        </a:p>
      </dgm:t>
    </dgm:pt>
    <dgm:pt modelId="{C9E6AAAE-CA8C-4A54-A45C-54CF3FF4BF90}" type="pres">
      <dgm:prSet presAssocID="{F651EF30-8DBB-4B94-B02F-989A87D484C6}" presName="compNode" presStyleCnt="0"/>
      <dgm:spPr/>
    </dgm:pt>
    <dgm:pt modelId="{7B98E6C7-3CB0-487F-8008-1DBAFB31AF64}" type="pres">
      <dgm:prSet presAssocID="{F651EF30-8DBB-4B94-B02F-989A87D484C6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588781A8-E9DE-423D-B47B-5187B06BE1AA}" type="pres">
      <dgm:prSet presAssocID="{F651EF30-8DBB-4B94-B02F-989A87D484C6}" presName="invisiNode" presStyleLbl="node1" presStyleIdx="1" presStyleCnt="4"/>
      <dgm:spPr/>
    </dgm:pt>
    <dgm:pt modelId="{06147AA9-A38A-4417-A3F1-8BFE719103B8}" type="pres">
      <dgm:prSet presAssocID="{F651EF30-8DBB-4B94-B02F-989A87D484C6}" presName="imagNode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217E0BA6-9EB3-4F0A-B381-ACCB86F6712A}" type="pres">
      <dgm:prSet presAssocID="{62986087-0A40-43C4-879C-D115A9754698}" presName="sibTrans" presStyleLbl="sibTrans2D1" presStyleIdx="0" presStyleCnt="0"/>
      <dgm:spPr/>
      <dgm:t>
        <a:bodyPr/>
        <a:lstStyle/>
        <a:p>
          <a:endParaRPr lang="es-CO"/>
        </a:p>
      </dgm:t>
    </dgm:pt>
    <dgm:pt modelId="{28E05A69-F7B5-4D0A-BB67-BD90402654E1}" type="pres">
      <dgm:prSet presAssocID="{284D4963-5111-46BE-9EE7-3EA4019134AE}" presName="compNode" presStyleCnt="0"/>
      <dgm:spPr/>
    </dgm:pt>
    <dgm:pt modelId="{17F54194-06EA-4C67-8FD1-7E5FA3A51CDA}" type="pres">
      <dgm:prSet presAssocID="{284D4963-5111-46BE-9EE7-3EA4019134AE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856C678-1A70-48E6-A677-2D1E130BF2CF}" type="pres">
      <dgm:prSet presAssocID="{284D4963-5111-46BE-9EE7-3EA4019134AE}" presName="invisiNode" presStyleLbl="node1" presStyleIdx="2" presStyleCnt="4"/>
      <dgm:spPr/>
    </dgm:pt>
    <dgm:pt modelId="{BE77250A-F4AC-4C2A-9374-34E28CFD7CFB}" type="pres">
      <dgm:prSet presAssocID="{284D4963-5111-46BE-9EE7-3EA4019134AE}" presName="imagNode" presStyleLbl="fgImgPlace1" presStyleIdx="2" presStyleCnt="4" custScaleX="88421" custScaleY="113069" custLinFactNeighborX="-4627" custLinFactNeighborY="16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4F9A92FF-5E7D-42A0-8F41-46CBB6F77A9F}" type="pres">
      <dgm:prSet presAssocID="{3AA01661-833E-49B9-A291-586948A7AA5E}" presName="sibTrans" presStyleLbl="sibTrans2D1" presStyleIdx="0" presStyleCnt="0"/>
      <dgm:spPr/>
      <dgm:t>
        <a:bodyPr/>
        <a:lstStyle/>
        <a:p>
          <a:endParaRPr lang="es-CO"/>
        </a:p>
      </dgm:t>
    </dgm:pt>
    <dgm:pt modelId="{81B77DD7-176A-4F7A-B116-39BE3BF9B780}" type="pres">
      <dgm:prSet presAssocID="{6DB2B803-1B5B-4BAA-AED3-4CFEFC52DCFC}" presName="compNode" presStyleCnt="0"/>
      <dgm:spPr/>
    </dgm:pt>
    <dgm:pt modelId="{E21ADCFE-48EF-419A-B123-7803FC51E3D3}" type="pres">
      <dgm:prSet presAssocID="{6DB2B803-1B5B-4BAA-AED3-4CFEFC52DCFC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27E24F7A-9E44-4E37-BDE4-70D862BA40D1}" type="pres">
      <dgm:prSet presAssocID="{6DB2B803-1B5B-4BAA-AED3-4CFEFC52DCFC}" presName="invisiNode" presStyleLbl="node1" presStyleIdx="3" presStyleCnt="4"/>
      <dgm:spPr/>
    </dgm:pt>
    <dgm:pt modelId="{2B8078FD-4BC4-486D-BA02-05B2EF8A59C3}" type="pres">
      <dgm:prSet presAssocID="{6DB2B803-1B5B-4BAA-AED3-4CFEFC52DCFC}" presName="imagNode" presStyleLbl="fgImgPlace1" presStyleIdx="3" presStyleCnt="4" custScaleX="113360" custScaleY="89017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F52CBC8C-DCA4-42E7-9A9B-FD28477C8840}" srcId="{C1F2A0D3-0319-4E70-BEC7-EE70C991C68A}" destId="{6DB2B803-1B5B-4BAA-AED3-4CFEFC52DCFC}" srcOrd="3" destOrd="0" parTransId="{CDF2D5C9-1230-4BAC-8F94-05CEC5A91E11}" sibTransId="{01F81315-EF44-4310-8CCC-B16853CF2E41}"/>
    <dgm:cxn modelId="{CD21BF2D-530A-4EB6-9402-34313C5E1253}" srcId="{C1F2A0D3-0319-4E70-BEC7-EE70C991C68A}" destId="{F651EF30-8DBB-4B94-B02F-989A87D484C6}" srcOrd="1" destOrd="0" parTransId="{C9A08E2F-C7E4-45B3-8B39-0792E066D0F4}" sibTransId="{62986087-0A40-43C4-879C-D115A9754698}"/>
    <dgm:cxn modelId="{17189202-753B-41A5-8537-81067247485E}" type="presOf" srcId="{7E07A164-E3A9-4939-81E3-95BFD39D56AA}" destId="{0F3DF457-39A7-4DCB-B515-7DE69A78C4F3}" srcOrd="0" destOrd="0" presId="urn:microsoft.com/office/officeart/2005/8/layout/pList2"/>
    <dgm:cxn modelId="{19FACA5F-C5A9-4C33-A41A-9C867E0387DE}" type="presOf" srcId="{6DB2B803-1B5B-4BAA-AED3-4CFEFC52DCFC}" destId="{E21ADCFE-48EF-419A-B123-7803FC51E3D3}" srcOrd="0" destOrd="0" presId="urn:microsoft.com/office/officeart/2005/8/layout/pList2"/>
    <dgm:cxn modelId="{0ADEC09B-241E-4232-9489-83D0E7ABA9B1}" type="presOf" srcId="{F651EF30-8DBB-4B94-B02F-989A87D484C6}" destId="{7B98E6C7-3CB0-487F-8008-1DBAFB31AF64}" srcOrd="0" destOrd="0" presId="urn:microsoft.com/office/officeart/2005/8/layout/pList2"/>
    <dgm:cxn modelId="{CA7F4BCE-B6AF-47D6-978F-61CE1FD2148B}" type="presOf" srcId="{62986087-0A40-43C4-879C-D115A9754698}" destId="{217E0BA6-9EB3-4F0A-B381-ACCB86F6712A}" srcOrd="0" destOrd="0" presId="urn:microsoft.com/office/officeart/2005/8/layout/pList2"/>
    <dgm:cxn modelId="{192FE445-A590-48D9-A2D5-53F0199463D2}" srcId="{C1F2A0D3-0319-4E70-BEC7-EE70C991C68A}" destId="{284D4963-5111-46BE-9EE7-3EA4019134AE}" srcOrd="2" destOrd="0" parTransId="{B34AEAC0-493C-45CA-9621-C135628CCB89}" sibTransId="{3AA01661-833E-49B9-A291-586948A7AA5E}"/>
    <dgm:cxn modelId="{7FC992EC-F809-4C3F-9796-07DCF8EE0A49}" type="presOf" srcId="{284D4963-5111-46BE-9EE7-3EA4019134AE}" destId="{17F54194-06EA-4C67-8FD1-7E5FA3A51CDA}" srcOrd="0" destOrd="0" presId="urn:microsoft.com/office/officeart/2005/8/layout/pList2"/>
    <dgm:cxn modelId="{C40BA85D-DE0B-493E-AC80-BC19AC6528F6}" type="presOf" srcId="{3AA01661-833E-49B9-A291-586948A7AA5E}" destId="{4F9A92FF-5E7D-42A0-8F41-46CBB6F77A9F}" srcOrd="0" destOrd="0" presId="urn:microsoft.com/office/officeart/2005/8/layout/pList2"/>
    <dgm:cxn modelId="{C45F61AF-D42B-4382-B7BA-9B74283B6CF9}" srcId="{C1F2A0D3-0319-4E70-BEC7-EE70C991C68A}" destId="{7E07A164-E3A9-4939-81E3-95BFD39D56AA}" srcOrd="0" destOrd="0" parTransId="{CB86AE8F-2B26-4823-AD3A-7FFC59D96703}" sibTransId="{156BF554-CD70-44C4-9CEE-117E1B00CF25}"/>
    <dgm:cxn modelId="{1D198D19-4D0F-4F05-9FA8-030E8CC93B1E}" type="presOf" srcId="{156BF554-CD70-44C4-9CEE-117E1B00CF25}" destId="{0EBB39C4-34EF-41CD-89F9-67C7828B4232}" srcOrd="0" destOrd="0" presId="urn:microsoft.com/office/officeart/2005/8/layout/pList2"/>
    <dgm:cxn modelId="{FEDEBC8F-924B-46D0-BBC1-35B3D8AE1240}" type="presOf" srcId="{C1F2A0D3-0319-4E70-BEC7-EE70C991C68A}" destId="{422C52DA-3166-468C-B9BE-4B04AD4C4902}" srcOrd="0" destOrd="0" presId="urn:microsoft.com/office/officeart/2005/8/layout/pList2"/>
    <dgm:cxn modelId="{18B1408C-F249-4A27-B0D7-DFF1FAA83B60}" type="presParOf" srcId="{422C52DA-3166-468C-B9BE-4B04AD4C4902}" destId="{7EF70148-86A0-436D-8A33-0BE883D65278}" srcOrd="0" destOrd="0" presId="urn:microsoft.com/office/officeart/2005/8/layout/pList2"/>
    <dgm:cxn modelId="{848AD863-7DDF-488D-B558-B60B5B4A4367}" type="presParOf" srcId="{422C52DA-3166-468C-B9BE-4B04AD4C4902}" destId="{41CC9FB1-BBB2-4665-9DF1-BCF0B9C42A8D}" srcOrd="1" destOrd="0" presId="urn:microsoft.com/office/officeart/2005/8/layout/pList2"/>
    <dgm:cxn modelId="{9DD158B1-04DB-413A-9909-A3BC85FD8131}" type="presParOf" srcId="{41CC9FB1-BBB2-4665-9DF1-BCF0B9C42A8D}" destId="{58300DA5-1D5C-45A4-B34F-7FFE4CCCF555}" srcOrd="0" destOrd="0" presId="urn:microsoft.com/office/officeart/2005/8/layout/pList2"/>
    <dgm:cxn modelId="{E9111D48-A864-4ECF-A3B9-EE300B203A6F}" type="presParOf" srcId="{58300DA5-1D5C-45A4-B34F-7FFE4CCCF555}" destId="{0F3DF457-39A7-4DCB-B515-7DE69A78C4F3}" srcOrd="0" destOrd="0" presId="urn:microsoft.com/office/officeart/2005/8/layout/pList2"/>
    <dgm:cxn modelId="{9B98088A-807C-475D-865F-8461B7A04E82}" type="presParOf" srcId="{58300DA5-1D5C-45A4-B34F-7FFE4CCCF555}" destId="{72C892B0-2AEE-4A00-A35D-1B6EF23B2B98}" srcOrd="1" destOrd="0" presId="urn:microsoft.com/office/officeart/2005/8/layout/pList2"/>
    <dgm:cxn modelId="{F7A14EB3-6791-42BD-A9FE-5E9E0ED6E833}" type="presParOf" srcId="{58300DA5-1D5C-45A4-B34F-7FFE4CCCF555}" destId="{D3556C7E-CE14-4DEE-87B0-53B186E46C2D}" srcOrd="2" destOrd="0" presId="urn:microsoft.com/office/officeart/2005/8/layout/pList2"/>
    <dgm:cxn modelId="{ECEB4C69-714F-4E1C-B898-888BD429AC6D}" type="presParOf" srcId="{41CC9FB1-BBB2-4665-9DF1-BCF0B9C42A8D}" destId="{0EBB39C4-34EF-41CD-89F9-67C7828B4232}" srcOrd="1" destOrd="0" presId="urn:microsoft.com/office/officeart/2005/8/layout/pList2"/>
    <dgm:cxn modelId="{42D18915-3108-45AE-97E6-8CD3569127E3}" type="presParOf" srcId="{41CC9FB1-BBB2-4665-9DF1-BCF0B9C42A8D}" destId="{C9E6AAAE-CA8C-4A54-A45C-54CF3FF4BF90}" srcOrd="2" destOrd="0" presId="urn:microsoft.com/office/officeart/2005/8/layout/pList2"/>
    <dgm:cxn modelId="{A58B8EC2-7D01-48E8-AC12-39BC6FF5AE35}" type="presParOf" srcId="{C9E6AAAE-CA8C-4A54-A45C-54CF3FF4BF90}" destId="{7B98E6C7-3CB0-487F-8008-1DBAFB31AF64}" srcOrd="0" destOrd="0" presId="urn:microsoft.com/office/officeart/2005/8/layout/pList2"/>
    <dgm:cxn modelId="{983010CD-0038-4895-A5A5-9260A667BF99}" type="presParOf" srcId="{C9E6AAAE-CA8C-4A54-A45C-54CF3FF4BF90}" destId="{588781A8-E9DE-423D-B47B-5187B06BE1AA}" srcOrd="1" destOrd="0" presId="urn:microsoft.com/office/officeart/2005/8/layout/pList2"/>
    <dgm:cxn modelId="{431A5282-F4E3-4DC5-919F-DCD7F4D7DFEA}" type="presParOf" srcId="{C9E6AAAE-CA8C-4A54-A45C-54CF3FF4BF90}" destId="{06147AA9-A38A-4417-A3F1-8BFE719103B8}" srcOrd="2" destOrd="0" presId="urn:microsoft.com/office/officeart/2005/8/layout/pList2"/>
    <dgm:cxn modelId="{A61D0638-E296-4662-8FB0-CCE50DB77340}" type="presParOf" srcId="{41CC9FB1-BBB2-4665-9DF1-BCF0B9C42A8D}" destId="{217E0BA6-9EB3-4F0A-B381-ACCB86F6712A}" srcOrd="3" destOrd="0" presId="urn:microsoft.com/office/officeart/2005/8/layout/pList2"/>
    <dgm:cxn modelId="{9AF2FB62-E91F-4A08-A445-068CDEA2C5CE}" type="presParOf" srcId="{41CC9FB1-BBB2-4665-9DF1-BCF0B9C42A8D}" destId="{28E05A69-F7B5-4D0A-BB67-BD90402654E1}" srcOrd="4" destOrd="0" presId="urn:microsoft.com/office/officeart/2005/8/layout/pList2"/>
    <dgm:cxn modelId="{4E0B3829-10CD-49C5-B3D2-1C7B8B010188}" type="presParOf" srcId="{28E05A69-F7B5-4D0A-BB67-BD90402654E1}" destId="{17F54194-06EA-4C67-8FD1-7E5FA3A51CDA}" srcOrd="0" destOrd="0" presId="urn:microsoft.com/office/officeart/2005/8/layout/pList2"/>
    <dgm:cxn modelId="{858F722B-242F-4A2E-93A1-3CB6CEAB8AB7}" type="presParOf" srcId="{28E05A69-F7B5-4D0A-BB67-BD90402654E1}" destId="{6856C678-1A70-48E6-A677-2D1E130BF2CF}" srcOrd="1" destOrd="0" presId="urn:microsoft.com/office/officeart/2005/8/layout/pList2"/>
    <dgm:cxn modelId="{1390701B-6B4E-43FE-9DE4-BDF27B4AFE22}" type="presParOf" srcId="{28E05A69-F7B5-4D0A-BB67-BD90402654E1}" destId="{BE77250A-F4AC-4C2A-9374-34E28CFD7CFB}" srcOrd="2" destOrd="0" presId="urn:microsoft.com/office/officeart/2005/8/layout/pList2"/>
    <dgm:cxn modelId="{4C0595AD-019D-44C2-8475-84FE9E32CC36}" type="presParOf" srcId="{41CC9FB1-BBB2-4665-9DF1-BCF0B9C42A8D}" destId="{4F9A92FF-5E7D-42A0-8F41-46CBB6F77A9F}" srcOrd="5" destOrd="0" presId="urn:microsoft.com/office/officeart/2005/8/layout/pList2"/>
    <dgm:cxn modelId="{922EB517-57E1-41C1-873B-0F8377A30D3A}" type="presParOf" srcId="{41CC9FB1-BBB2-4665-9DF1-BCF0B9C42A8D}" destId="{81B77DD7-176A-4F7A-B116-39BE3BF9B780}" srcOrd="6" destOrd="0" presId="urn:microsoft.com/office/officeart/2005/8/layout/pList2"/>
    <dgm:cxn modelId="{3CC34130-AA3E-462C-8E5B-DFD0E48B8D98}" type="presParOf" srcId="{81B77DD7-176A-4F7A-B116-39BE3BF9B780}" destId="{E21ADCFE-48EF-419A-B123-7803FC51E3D3}" srcOrd="0" destOrd="0" presId="urn:microsoft.com/office/officeart/2005/8/layout/pList2"/>
    <dgm:cxn modelId="{4EBE8019-5253-490D-BD07-E21C1340997C}" type="presParOf" srcId="{81B77DD7-176A-4F7A-B116-39BE3BF9B780}" destId="{27E24F7A-9E44-4E37-BDE4-70D862BA40D1}" srcOrd="1" destOrd="0" presId="urn:microsoft.com/office/officeart/2005/8/layout/pList2"/>
    <dgm:cxn modelId="{2C1EFC75-79DF-4F4E-98EF-BE2A923A834D}" type="presParOf" srcId="{81B77DD7-176A-4F7A-B116-39BE3BF9B780}" destId="{2B8078FD-4BC4-486D-BA02-05B2EF8A59C3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B691F7D-1532-4D62-A5E0-281CBE8452C7}" type="doc">
      <dgm:prSet loTypeId="urn:microsoft.com/office/officeart/2005/8/layout/h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CO"/>
        </a:p>
      </dgm:t>
    </dgm:pt>
    <dgm:pt modelId="{DC3B73A6-1BEB-401B-BF14-449252F0694C}">
      <dgm:prSet phldrT="[Texto]" custT="1"/>
      <dgm:spPr/>
      <dgm:t>
        <a:bodyPr/>
        <a:lstStyle/>
        <a:p>
          <a:r>
            <a:rPr lang="es-ES" sz="1600" dirty="0" smtClean="0">
              <a:solidFill>
                <a:schemeClr val="tx1"/>
              </a:solidFill>
            </a:rPr>
            <a:t>INTEGRACION CON LA COMUNIDAD</a:t>
          </a:r>
          <a:endParaRPr lang="es-CO" sz="1600" dirty="0">
            <a:solidFill>
              <a:schemeClr val="tx1"/>
            </a:solidFill>
          </a:endParaRPr>
        </a:p>
      </dgm:t>
    </dgm:pt>
    <dgm:pt modelId="{919073E7-FCBB-4FD6-99D0-A6E3DFC94DB8}" type="parTrans" cxnId="{FA993F5F-41FE-44FD-A755-34755168369B}">
      <dgm:prSet/>
      <dgm:spPr/>
      <dgm:t>
        <a:bodyPr/>
        <a:lstStyle/>
        <a:p>
          <a:endParaRPr lang="es-CO"/>
        </a:p>
      </dgm:t>
    </dgm:pt>
    <dgm:pt modelId="{C61992E9-E167-4146-B95E-E0D2B7D135DE}" type="sibTrans" cxnId="{FA993F5F-41FE-44FD-A755-34755168369B}">
      <dgm:prSet/>
      <dgm:spPr/>
      <dgm:t>
        <a:bodyPr/>
        <a:lstStyle/>
        <a:p>
          <a:endParaRPr lang="es-CO"/>
        </a:p>
      </dgm:t>
    </dgm:pt>
    <dgm:pt modelId="{CFA583F9-44CF-4355-8135-723482A57B55}">
      <dgm:prSet phldrT="[Texto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1400" dirty="0" smtClean="0"/>
            <a:t> Proyecto transversal de Recreación, deporte y aprovechamiento del tiempo  libre.</a:t>
          </a:r>
        </a:p>
      </dgm:t>
    </dgm:pt>
    <dgm:pt modelId="{10B911E9-A2BD-4998-AC55-5A1F6E19E20D}" type="parTrans" cxnId="{07274DBA-1B86-44D3-90BD-098AE82B8D36}">
      <dgm:prSet/>
      <dgm:spPr/>
      <dgm:t>
        <a:bodyPr/>
        <a:lstStyle/>
        <a:p>
          <a:endParaRPr lang="es-CO"/>
        </a:p>
      </dgm:t>
    </dgm:pt>
    <dgm:pt modelId="{7596C41C-28E2-4C07-9A58-628ED983DA1C}" type="sibTrans" cxnId="{07274DBA-1B86-44D3-90BD-098AE82B8D36}">
      <dgm:prSet/>
      <dgm:spPr/>
      <dgm:t>
        <a:bodyPr/>
        <a:lstStyle/>
        <a:p>
          <a:endParaRPr lang="es-CO"/>
        </a:p>
      </dgm:t>
    </dgm:pt>
    <dgm:pt modelId="{4351AFA2-9E0A-469A-9850-6523804724B1}">
      <dgm:prSet phldrT="[Texto]" custT="1"/>
      <dgm:spPr/>
      <dgm:t>
        <a:bodyPr/>
        <a:lstStyle/>
        <a:p>
          <a:r>
            <a:rPr lang="es-ES" sz="1600" dirty="0" smtClean="0">
              <a:solidFill>
                <a:schemeClr val="tx1"/>
              </a:solidFill>
            </a:rPr>
            <a:t>PLANES DE FORMACIÓN DOCENTE</a:t>
          </a:r>
          <a:endParaRPr lang="es-CO" sz="1600" dirty="0">
            <a:solidFill>
              <a:schemeClr val="tx1"/>
            </a:solidFill>
          </a:endParaRPr>
        </a:p>
      </dgm:t>
    </dgm:pt>
    <dgm:pt modelId="{D8712CCE-AD61-47C4-A9C4-A951193209CB}" type="parTrans" cxnId="{A16DC0EF-715F-4BFD-8D19-A1083901D6E7}">
      <dgm:prSet/>
      <dgm:spPr/>
      <dgm:t>
        <a:bodyPr/>
        <a:lstStyle/>
        <a:p>
          <a:endParaRPr lang="es-CO"/>
        </a:p>
      </dgm:t>
    </dgm:pt>
    <dgm:pt modelId="{15A951A5-8D80-4D71-9CC1-8E7EA2D39677}" type="sibTrans" cxnId="{A16DC0EF-715F-4BFD-8D19-A1083901D6E7}">
      <dgm:prSet/>
      <dgm:spPr/>
      <dgm:t>
        <a:bodyPr/>
        <a:lstStyle/>
        <a:p>
          <a:endParaRPr lang="es-CO"/>
        </a:p>
      </dgm:t>
    </dgm:pt>
    <dgm:pt modelId="{1AA51032-022A-4FA3-A0F4-11B29C9434B4}">
      <dgm:prSet phldrT="[Texto]" custT="1"/>
      <dgm:spPr/>
      <dgm:t>
        <a:bodyPr/>
        <a:lstStyle/>
        <a:p>
          <a:r>
            <a:rPr lang="es-ES" sz="1600" dirty="0" smtClean="0">
              <a:solidFill>
                <a:schemeClr val="tx1"/>
              </a:solidFill>
            </a:rPr>
            <a:t>BIENESTAR ESTUDIANTIL</a:t>
          </a:r>
          <a:endParaRPr lang="es-CO" sz="1600" dirty="0">
            <a:solidFill>
              <a:schemeClr val="tx1"/>
            </a:solidFill>
          </a:endParaRPr>
        </a:p>
      </dgm:t>
    </dgm:pt>
    <dgm:pt modelId="{99CDD745-FF77-4079-8181-95D094441CD2}" type="parTrans" cxnId="{443011E3-7D1A-4478-9C18-ACBEA363C216}">
      <dgm:prSet/>
      <dgm:spPr/>
      <dgm:t>
        <a:bodyPr/>
        <a:lstStyle/>
        <a:p>
          <a:endParaRPr lang="es-CO"/>
        </a:p>
      </dgm:t>
    </dgm:pt>
    <dgm:pt modelId="{C56AA90E-BFD8-43C0-86D7-CF02CB84D771}" type="sibTrans" cxnId="{443011E3-7D1A-4478-9C18-ACBEA363C216}">
      <dgm:prSet/>
      <dgm:spPr/>
      <dgm:t>
        <a:bodyPr/>
        <a:lstStyle/>
        <a:p>
          <a:endParaRPr lang="es-CO"/>
        </a:p>
      </dgm:t>
    </dgm:pt>
    <dgm:pt modelId="{E34C88AF-2BC2-47CF-855F-11C64C555EE5}">
      <dgm:prSet phldrT="[Texto]" custT="1"/>
      <dgm:spPr/>
      <dgm:t>
        <a:bodyPr/>
        <a:lstStyle/>
        <a:p>
          <a:r>
            <a:rPr lang="es-ES" sz="1400" dirty="0" smtClean="0"/>
            <a:t>Orientación Escolar</a:t>
          </a:r>
          <a:endParaRPr lang="es-CO" sz="1400" dirty="0"/>
        </a:p>
      </dgm:t>
    </dgm:pt>
    <dgm:pt modelId="{24391248-8EAF-4D04-80FE-FED834B625E4}" type="parTrans" cxnId="{6B394FB7-CD61-4CCD-8FD5-3DFB6C7858EC}">
      <dgm:prSet/>
      <dgm:spPr/>
      <dgm:t>
        <a:bodyPr/>
        <a:lstStyle/>
        <a:p>
          <a:endParaRPr lang="es-CO"/>
        </a:p>
      </dgm:t>
    </dgm:pt>
    <dgm:pt modelId="{C755D8D0-56BB-47E6-9F48-432C36FF568D}" type="sibTrans" cxnId="{6B394FB7-CD61-4CCD-8FD5-3DFB6C7858EC}">
      <dgm:prSet/>
      <dgm:spPr/>
      <dgm:t>
        <a:bodyPr/>
        <a:lstStyle/>
        <a:p>
          <a:endParaRPr lang="es-CO"/>
        </a:p>
      </dgm:t>
    </dgm:pt>
    <dgm:pt modelId="{6DB3805E-DA1A-45A8-BAE8-BAD3CDAE55CF}">
      <dgm:prSet custT="1"/>
      <dgm:spPr/>
      <dgm:t>
        <a:bodyPr/>
        <a:lstStyle/>
        <a:p>
          <a:r>
            <a:rPr lang="es-ES" sz="1400" dirty="0" smtClean="0"/>
            <a:t>Talleres en artes integradas dirigidos por Dirección, coordinación y Casa Teatro la Guagua, Escuela de Formación Artística El Toque del Maestro.</a:t>
          </a:r>
          <a:endParaRPr lang="es-CO" sz="1400" dirty="0"/>
        </a:p>
      </dgm:t>
    </dgm:pt>
    <dgm:pt modelId="{2ABC9594-6012-4B07-BFF9-8D81B6D9D755}" type="parTrans" cxnId="{12169834-258F-4281-8B0A-F33036822D64}">
      <dgm:prSet/>
      <dgm:spPr/>
      <dgm:t>
        <a:bodyPr/>
        <a:lstStyle/>
        <a:p>
          <a:endParaRPr lang="es-CO"/>
        </a:p>
      </dgm:t>
    </dgm:pt>
    <dgm:pt modelId="{BBE2FCDD-5F7A-4D45-8AD7-4EE43F3A58AC}" type="sibTrans" cxnId="{12169834-258F-4281-8B0A-F33036822D64}">
      <dgm:prSet/>
      <dgm:spPr/>
      <dgm:t>
        <a:bodyPr/>
        <a:lstStyle/>
        <a:p>
          <a:endParaRPr lang="es-CO"/>
        </a:p>
      </dgm:t>
    </dgm:pt>
    <dgm:pt modelId="{29BD3648-8CB2-4487-82B7-6417451A3505}">
      <dgm:prSet phldrT="[Texto]" custT="1"/>
      <dgm:spPr/>
      <dgm:t>
        <a:bodyPr/>
        <a:lstStyle/>
        <a:p>
          <a:r>
            <a:rPr lang="es-ES" sz="1400" dirty="0" smtClean="0"/>
            <a:t>Estímulos</a:t>
          </a:r>
          <a:endParaRPr lang="es-CO" sz="1400" dirty="0"/>
        </a:p>
      </dgm:t>
    </dgm:pt>
    <dgm:pt modelId="{D99F8740-4922-4E5E-AE81-6715B791CDA6}" type="parTrans" cxnId="{CF0C6DBE-3C6B-42B0-8782-C11985814FA0}">
      <dgm:prSet/>
      <dgm:spPr/>
      <dgm:t>
        <a:bodyPr/>
        <a:lstStyle/>
        <a:p>
          <a:endParaRPr lang="es-CO"/>
        </a:p>
      </dgm:t>
    </dgm:pt>
    <dgm:pt modelId="{7D56400B-6FE1-44C3-A4E8-904BC35AC41D}" type="sibTrans" cxnId="{CF0C6DBE-3C6B-42B0-8782-C11985814FA0}">
      <dgm:prSet/>
      <dgm:spPr/>
      <dgm:t>
        <a:bodyPr/>
        <a:lstStyle/>
        <a:p>
          <a:endParaRPr lang="es-CO"/>
        </a:p>
      </dgm:t>
    </dgm:pt>
    <dgm:pt modelId="{8E6CF6CC-F872-4096-827D-31B9FF90E95B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RELACIONES INTERINSTITUCIONALES</a:t>
          </a:r>
          <a:endParaRPr lang="es-CO" sz="1200" dirty="0">
            <a:solidFill>
              <a:schemeClr val="tx1"/>
            </a:solidFill>
          </a:endParaRPr>
        </a:p>
      </dgm:t>
    </dgm:pt>
    <dgm:pt modelId="{1DF8A6E4-EF6B-41FC-AB9C-FC95F28E62DD}" type="parTrans" cxnId="{19288266-973E-40A8-BFBC-3DD7B7EF917F}">
      <dgm:prSet/>
      <dgm:spPr/>
      <dgm:t>
        <a:bodyPr/>
        <a:lstStyle/>
        <a:p>
          <a:endParaRPr lang="es-CO"/>
        </a:p>
      </dgm:t>
    </dgm:pt>
    <dgm:pt modelId="{37872BC3-F227-46BB-AC92-782C77352791}" type="sibTrans" cxnId="{19288266-973E-40A8-BFBC-3DD7B7EF917F}">
      <dgm:prSet/>
      <dgm:spPr/>
      <dgm:t>
        <a:bodyPr/>
        <a:lstStyle/>
        <a:p>
          <a:endParaRPr lang="es-CO"/>
        </a:p>
      </dgm:t>
    </dgm:pt>
    <dgm:pt modelId="{09544465-7C6F-4525-BA81-3DBD4BAE9786}">
      <dgm:prSet phldrT="[Texto]" custT="1"/>
      <dgm:spPr/>
      <dgm:t>
        <a:bodyPr/>
        <a:lstStyle/>
        <a:p>
          <a:r>
            <a:rPr lang="es-ES" sz="1400" dirty="0" smtClean="0">
              <a:solidFill>
                <a:schemeClr val="tx1"/>
              </a:solidFill>
            </a:rPr>
            <a:t>Convenios:</a:t>
          </a:r>
          <a:endParaRPr lang="es-CO" sz="1400" dirty="0">
            <a:solidFill>
              <a:schemeClr val="tx1"/>
            </a:solidFill>
          </a:endParaRPr>
        </a:p>
      </dgm:t>
    </dgm:pt>
    <dgm:pt modelId="{15AADF20-0320-42F0-AE38-E21E5AD0DEE7}" type="parTrans" cxnId="{5624DD13-9649-49C1-B886-99737BD021CB}">
      <dgm:prSet/>
      <dgm:spPr/>
      <dgm:t>
        <a:bodyPr/>
        <a:lstStyle/>
        <a:p>
          <a:endParaRPr lang="es-CO"/>
        </a:p>
      </dgm:t>
    </dgm:pt>
    <dgm:pt modelId="{45CD9679-0F8D-4DAA-A6EB-C7C7E4F0C23F}" type="sibTrans" cxnId="{5624DD13-9649-49C1-B886-99737BD021CB}">
      <dgm:prSet/>
      <dgm:spPr/>
      <dgm:t>
        <a:bodyPr/>
        <a:lstStyle/>
        <a:p>
          <a:endParaRPr lang="es-CO"/>
        </a:p>
      </dgm:t>
    </dgm:pt>
    <dgm:pt modelId="{7B1A27E2-C584-46E6-85AC-D3E9B819AA48}">
      <dgm:prSet phldrT="[Texto]" custT="1"/>
      <dgm:spPr/>
      <dgm:t>
        <a:bodyPr/>
        <a:lstStyle/>
        <a:p>
          <a:r>
            <a:rPr lang="es-ES" sz="1400" dirty="0" smtClean="0">
              <a:solidFill>
                <a:schemeClr val="tx1"/>
              </a:solidFill>
            </a:rPr>
            <a:t>Escuela de Formación Artística El Toque del Maestro.</a:t>
          </a:r>
          <a:endParaRPr lang="es-CO" sz="1400" dirty="0">
            <a:solidFill>
              <a:schemeClr val="tx1"/>
            </a:solidFill>
          </a:endParaRPr>
        </a:p>
      </dgm:t>
    </dgm:pt>
    <dgm:pt modelId="{723C0027-F0EF-4A6D-9A6C-916515C21CCF}" type="parTrans" cxnId="{A2A41598-C355-4636-B9CA-383C7BBFE3E8}">
      <dgm:prSet/>
      <dgm:spPr/>
      <dgm:t>
        <a:bodyPr/>
        <a:lstStyle/>
        <a:p>
          <a:endParaRPr lang="es-CO"/>
        </a:p>
      </dgm:t>
    </dgm:pt>
    <dgm:pt modelId="{7F0AD231-C155-4FC3-B333-E4D162C7915E}" type="sibTrans" cxnId="{A2A41598-C355-4636-B9CA-383C7BBFE3E8}">
      <dgm:prSet/>
      <dgm:spPr/>
      <dgm:t>
        <a:bodyPr/>
        <a:lstStyle/>
        <a:p>
          <a:endParaRPr lang="es-CO"/>
        </a:p>
      </dgm:t>
    </dgm:pt>
    <dgm:pt modelId="{CA1A4DB6-A4D7-4E81-B8C6-0EAEFA5C25E6}">
      <dgm:prSet phldrT="[Texto]" custT="1"/>
      <dgm:spPr/>
      <dgm:t>
        <a:bodyPr/>
        <a:lstStyle/>
        <a:p>
          <a:r>
            <a:rPr lang="es-ES" sz="1400" dirty="0" smtClean="0">
              <a:solidFill>
                <a:schemeClr val="tx1"/>
              </a:solidFill>
            </a:rPr>
            <a:t>Información en eventos: Casa Teatro La Guagua, Teatro </a:t>
          </a:r>
          <a:r>
            <a:rPr lang="es-ES" sz="1400" dirty="0" err="1" smtClean="0">
              <a:solidFill>
                <a:schemeClr val="tx1"/>
              </a:solidFill>
            </a:rPr>
            <a:t>Aleph</a:t>
          </a:r>
          <a:r>
            <a:rPr lang="es-ES" sz="1400" dirty="0" smtClean="0">
              <a:solidFill>
                <a:schemeClr val="tx1"/>
              </a:solidFill>
            </a:rPr>
            <a:t>.</a:t>
          </a:r>
          <a:endParaRPr lang="es-CO" sz="1400" dirty="0">
            <a:solidFill>
              <a:schemeClr val="tx1"/>
            </a:solidFill>
          </a:endParaRPr>
        </a:p>
      </dgm:t>
    </dgm:pt>
    <dgm:pt modelId="{0C26B13D-A5E8-43D5-A98D-5E42B3AB9825}" type="parTrans" cxnId="{470B0A98-9DCC-41D3-95B5-8EEE4C7DD58B}">
      <dgm:prSet/>
      <dgm:spPr/>
      <dgm:t>
        <a:bodyPr/>
        <a:lstStyle/>
        <a:p>
          <a:endParaRPr lang="es-CO"/>
        </a:p>
      </dgm:t>
    </dgm:pt>
    <dgm:pt modelId="{63AE0A14-84F0-4549-9286-AABD8757990F}" type="sibTrans" cxnId="{470B0A98-9DCC-41D3-95B5-8EEE4C7DD58B}">
      <dgm:prSet/>
      <dgm:spPr/>
      <dgm:t>
        <a:bodyPr/>
        <a:lstStyle/>
        <a:p>
          <a:endParaRPr lang="es-CO"/>
        </a:p>
      </dgm:t>
    </dgm:pt>
    <dgm:pt modelId="{6EE5AA75-B357-4784-A944-92FB143E60D1}">
      <dgm:prSet phldrT="[Texto]" custT="1"/>
      <dgm:spPr/>
      <dgm:t>
        <a:bodyPr/>
        <a:lstStyle/>
        <a:p>
          <a:r>
            <a:rPr lang="es-ES" sz="1400" dirty="0" smtClean="0">
              <a:solidFill>
                <a:schemeClr val="tx1"/>
              </a:solidFill>
            </a:rPr>
            <a:t> Junta de Acción Comunal para programación de Eventos Culturales.</a:t>
          </a:r>
          <a:endParaRPr lang="es-CO" sz="1400" dirty="0">
            <a:solidFill>
              <a:schemeClr val="tx1"/>
            </a:solidFill>
          </a:endParaRPr>
        </a:p>
      </dgm:t>
    </dgm:pt>
    <dgm:pt modelId="{57B115DF-AA00-43D0-82B9-CE5CEB1FB64E}" type="parTrans" cxnId="{7FAE9551-900A-40E3-9C5C-E9693A243916}">
      <dgm:prSet/>
      <dgm:spPr/>
      <dgm:t>
        <a:bodyPr/>
        <a:lstStyle/>
        <a:p>
          <a:endParaRPr lang="es-CO"/>
        </a:p>
      </dgm:t>
    </dgm:pt>
    <dgm:pt modelId="{6C4B197F-7414-49E8-ADAE-5D9BBAD53D69}" type="sibTrans" cxnId="{7FAE9551-900A-40E3-9C5C-E9693A243916}">
      <dgm:prSet/>
      <dgm:spPr/>
      <dgm:t>
        <a:bodyPr/>
        <a:lstStyle/>
        <a:p>
          <a:endParaRPr lang="es-CO"/>
        </a:p>
      </dgm:t>
    </dgm:pt>
    <dgm:pt modelId="{FA1DF164-872D-446A-BA55-EC4308ED93E6}" type="pres">
      <dgm:prSet presAssocID="{AB691F7D-1532-4D62-A5E0-281CBE8452C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E9947FE8-64AE-41CD-8393-25391B37D2D4}" type="pres">
      <dgm:prSet presAssocID="{DC3B73A6-1BEB-401B-BF14-449252F0694C}" presName="composite" presStyleCnt="0"/>
      <dgm:spPr/>
    </dgm:pt>
    <dgm:pt modelId="{F1B84DFD-B7C8-4F99-9C56-045F51105144}" type="pres">
      <dgm:prSet presAssocID="{DC3B73A6-1BEB-401B-BF14-449252F0694C}" presName="parTx" presStyleLbl="alignNode1" presStyleIdx="0" presStyleCnt="4" custScaleX="177376" custScaleY="200932" custLinFactNeighborX="-416" custLinFactNeighborY="-4455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1F3A040-4D36-42C5-8F9E-D17C8865F73C}" type="pres">
      <dgm:prSet presAssocID="{DC3B73A6-1BEB-401B-BF14-449252F0694C}" presName="desTx" presStyleLbl="alignAccFollowNode1" presStyleIdx="0" presStyleCnt="4" custScaleX="134386" custScaleY="85791" custLinFactNeighborX="-1578" custLinFactNeighborY="219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BD7D40BC-B6A7-43B8-A98C-446936A6FE72}" type="pres">
      <dgm:prSet presAssocID="{C61992E9-E167-4146-B95E-E0D2B7D135DE}" presName="space" presStyleCnt="0"/>
      <dgm:spPr/>
    </dgm:pt>
    <dgm:pt modelId="{62F495E3-894C-4045-84BE-5FB684A02A42}" type="pres">
      <dgm:prSet presAssocID="{4351AFA2-9E0A-469A-9850-6523804724B1}" presName="composite" presStyleCnt="0"/>
      <dgm:spPr/>
    </dgm:pt>
    <dgm:pt modelId="{DD001EA4-01FA-47A5-A875-8F442966CAEB}" type="pres">
      <dgm:prSet presAssocID="{4351AFA2-9E0A-469A-9850-6523804724B1}" presName="parTx" presStyleLbl="alignNode1" presStyleIdx="1" presStyleCnt="4" custScaleX="177376" custScaleY="500679" custLinFactY="-44985" custLinFactNeighborX="-2010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CC1FB72D-1C11-4E87-BE55-A0DA57EE68DC}" type="pres">
      <dgm:prSet presAssocID="{4351AFA2-9E0A-469A-9850-6523804724B1}" presName="desTx" presStyleLbl="alignAccFollowNode1" presStyleIdx="1" presStyleCnt="4" custScaleX="177376" custScaleY="127742" custLinFactY="300000" custLinFactNeighborX="-2010" custLinFactNeighborY="37780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EAA8B67D-2713-486D-96AA-FEF0DA7EA744}" type="pres">
      <dgm:prSet presAssocID="{15A951A5-8D80-4D71-9CC1-8E7EA2D39677}" presName="space" presStyleCnt="0"/>
      <dgm:spPr/>
    </dgm:pt>
    <dgm:pt modelId="{6CD5E809-BAC2-4152-B043-9AD6B42AD0F4}" type="pres">
      <dgm:prSet presAssocID="{1AA51032-022A-4FA3-A0F4-11B29C9434B4}" presName="composite" presStyleCnt="0"/>
      <dgm:spPr/>
    </dgm:pt>
    <dgm:pt modelId="{A5472A82-AE0E-4CB1-A2A0-0E50BBE30D5C}" type="pres">
      <dgm:prSet presAssocID="{1AA51032-022A-4FA3-A0F4-11B29C9434B4}" presName="parTx" presStyleLbl="alignNode1" presStyleIdx="2" presStyleCnt="4" custScaleX="177376" custScaleY="36394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E7BB090-BF9F-41E5-8C21-C3353911286D}" type="pres">
      <dgm:prSet presAssocID="{1AA51032-022A-4FA3-A0F4-11B29C9434B4}" presName="desTx" presStyleLbl="alignAccFollowNode1" presStyleIdx="2" presStyleCnt="4" custScaleX="177376" custLinFactY="134045" custLinFactNeighborY="200000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5FF2F582-4066-42D9-82BC-7F7BCEF58E3B}" type="pres">
      <dgm:prSet presAssocID="{C56AA90E-BFD8-43C0-86D7-CF02CB84D771}" presName="space" presStyleCnt="0"/>
      <dgm:spPr/>
    </dgm:pt>
    <dgm:pt modelId="{D3C5999C-7574-4B60-9826-4000E3821DC6}" type="pres">
      <dgm:prSet presAssocID="{8E6CF6CC-F872-4096-827D-31B9FF90E95B}" presName="composite" presStyleCnt="0"/>
      <dgm:spPr/>
    </dgm:pt>
    <dgm:pt modelId="{202D1C74-6B89-4148-BAC9-4730EFC10608}" type="pres">
      <dgm:prSet presAssocID="{8E6CF6CC-F872-4096-827D-31B9FF90E95B}" presName="parTx" presStyleLbl="alignNode1" presStyleIdx="3" presStyleCnt="4" custScaleX="177376" custScaleY="155562" custLinFactNeighborX="1579" custLinFactNeighborY="-7221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7FDA6C64-AD80-4616-B777-1EC8EB2445D6}" type="pres">
      <dgm:prSet presAssocID="{8E6CF6CC-F872-4096-827D-31B9FF90E95B}" presName="desTx" presStyleLbl="alignAccFollowNode1" presStyleIdx="3" presStyleCnt="4" custScaleX="177376" custScaleY="124833" custLinFactNeighborX="8356" custLinFactNeighborY="871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490D84FA-5AF1-4E20-B45E-1F9866A029BC}" type="presOf" srcId="{E34C88AF-2BC2-47CF-855F-11C64C555EE5}" destId="{DE7BB090-BF9F-41E5-8C21-C3353911286D}" srcOrd="0" destOrd="0" presId="urn:microsoft.com/office/officeart/2005/8/layout/hList1"/>
    <dgm:cxn modelId="{23150B44-C2C4-4802-A8DB-58A8462C00D2}" type="presOf" srcId="{29BD3648-8CB2-4487-82B7-6417451A3505}" destId="{DE7BB090-BF9F-41E5-8C21-C3353911286D}" srcOrd="0" destOrd="1" presId="urn:microsoft.com/office/officeart/2005/8/layout/hList1"/>
    <dgm:cxn modelId="{19288266-973E-40A8-BFBC-3DD7B7EF917F}" srcId="{AB691F7D-1532-4D62-A5E0-281CBE8452C7}" destId="{8E6CF6CC-F872-4096-827D-31B9FF90E95B}" srcOrd="3" destOrd="0" parTransId="{1DF8A6E4-EF6B-41FC-AB9C-FC95F28E62DD}" sibTransId="{37872BC3-F227-46BB-AC92-782C77352791}"/>
    <dgm:cxn modelId="{CF0C6DBE-3C6B-42B0-8782-C11985814FA0}" srcId="{1AA51032-022A-4FA3-A0F4-11B29C9434B4}" destId="{29BD3648-8CB2-4487-82B7-6417451A3505}" srcOrd="1" destOrd="0" parTransId="{D99F8740-4922-4E5E-AE81-6715B791CDA6}" sibTransId="{7D56400B-6FE1-44C3-A4E8-904BC35AC41D}"/>
    <dgm:cxn modelId="{12169834-258F-4281-8B0A-F33036822D64}" srcId="{4351AFA2-9E0A-469A-9850-6523804724B1}" destId="{6DB3805E-DA1A-45A8-BAE8-BAD3CDAE55CF}" srcOrd="0" destOrd="0" parTransId="{2ABC9594-6012-4B07-BFF9-8D81B6D9D755}" sibTransId="{BBE2FCDD-5F7A-4D45-8AD7-4EE43F3A58AC}"/>
    <dgm:cxn modelId="{FA993F5F-41FE-44FD-A755-34755168369B}" srcId="{AB691F7D-1532-4D62-A5E0-281CBE8452C7}" destId="{DC3B73A6-1BEB-401B-BF14-449252F0694C}" srcOrd="0" destOrd="0" parTransId="{919073E7-FCBB-4FD6-99D0-A6E3DFC94DB8}" sibTransId="{C61992E9-E167-4146-B95E-E0D2B7D135DE}"/>
    <dgm:cxn modelId="{9544EB8E-BFD1-4659-A2AA-6078553815F9}" type="presOf" srcId="{09544465-7C6F-4525-BA81-3DBD4BAE9786}" destId="{7FDA6C64-AD80-4616-B777-1EC8EB2445D6}" srcOrd="0" destOrd="0" presId="urn:microsoft.com/office/officeart/2005/8/layout/hList1"/>
    <dgm:cxn modelId="{A4A834DB-9C29-44C5-A2D2-85E2961348B9}" type="presOf" srcId="{1AA51032-022A-4FA3-A0F4-11B29C9434B4}" destId="{A5472A82-AE0E-4CB1-A2A0-0E50BBE30D5C}" srcOrd="0" destOrd="0" presId="urn:microsoft.com/office/officeart/2005/8/layout/hList1"/>
    <dgm:cxn modelId="{7FAE9551-900A-40E3-9C5C-E9693A243916}" srcId="{09544465-7C6F-4525-BA81-3DBD4BAE9786}" destId="{6EE5AA75-B357-4784-A944-92FB143E60D1}" srcOrd="0" destOrd="0" parTransId="{57B115DF-AA00-43D0-82B9-CE5CEB1FB64E}" sibTransId="{6C4B197F-7414-49E8-ADAE-5D9BBAD53D69}"/>
    <dgm:cxn modelId="{87236D41-71F0-42FE-8064-20BFFC1F7CD1}" type="presOf" srcId="{AB691F7D-1532-4D62-A5E0-281CBE8452C7}" destId="{FA1DF164-872D-446A-BA55-EC4308ED93E6}" srcOrd="0" destOrd="0" presId="urn:microsoft.com/office/officeart/2005/8/layout/hList1"/>
    <dgm:cxn modelId="{6B394FB7-CD61-4CCD-8FD5-3DFB6C7858EC}" srcId="{1AA51032-022A-4FA3-A0F4-11B29C9434B4}" destId="{E34C88AF-2BC2-47CF-855F-11C64C555EE5}" srcOrd="0" destOrd="0" parTransId="{24391248-8EAF-4D04-80FE-FED834B625E4}" sibTransId="{C755D8D0-56BB-47E6-9F48-432C36FF568D}"/>
    <dgm:cxn modelId="{470B0A98-9DCC-41D3-95B5-8EEE4C7DD58B}" srcId="{8E6CF6CC-F872-4096-827D-31B9FF90E95B}" destId="{CA1A4DB6-A4D7-4E81-B8C6-0EAEFA5C25E6}" srcOrd="2" destOrd="0" parTransId="{0C26B13D-A5E8-43D5-A98D-5E42B3AB9825}" sibTransId="{63AE0A14-84F0-4549-9286-AABD8757990F}"/>
    <dgm:cxn modelId="{42A6EB4B-7784-4AE4-AAC1-750E252CF171}" type="presOf" srcId="{DC3B73A6-1BEB-401B-BF14-449252F0694C}" destId="{F1B84DFD-B7C8-4F99-9C56-045F51105144}" srcOrd="0" destOrd="0" presId="urn:microsoft.com/office/officeart/2005/8/layout/hList1"/>
    <dgm:cxn modelId="{3E01EC92-0A70-4AC4-955D-789BD860971C}" type="presOf" srcId="{CFA583F9-44CF-4355-8135-723482A57B55}" destId="{91F3A040-4D36-42C5-8F9E-D17C8865F73C}" srcOrd="0" destOrd="0" presId="urn:microsoft.com/office/officeart/2005/8/layout/hList1"/>
    <dgm:cxn modelId="{443011E3-7D1A-4478-9C18-ACBEA363C216}" srcId="{AB691F7D-1532-4D62-A5E0-281CBE8452C7}" destId="{1AA51032-022A-4FA3-A0F4-11B29C9434B4}" srcOrd="2" destOrd="0" parTransId="{99CDD745-FF77-4079-8181-95D094441CD2}" sibTransId="{C56AA90E-BFD8-43C0-86D7-CF02CB84D771}"/>
    <dgm:cxn modelId="{73CBFAB6-6B11-40C1-B6B3-5372D5A25DF2}" type="presOf" srcId="{6EE5AA75-B357-4784-A944-92FB143E60D1}" destId="{7FDA6C64-AD80-4616-B777-1EC8EB2445D6}" srcOrd="0" destOrd="1" presId="urn:microsoft.com/office/officeart/2005/8/layout/hList1"/>
    <dgm:cxn modelId="{46DB7E6F-226A-4B44-9208-0414B782F582}" type="presOf" srcId="{4351AFA2-9E0A-469A-9850-6523804724B1}" destId="{DD001EA4-01FA-47A5-A875-8F442966CAEB}" srcOrd="0" destOrd="0" presId="urn:microsoft.com/office/officeart/2005/8/layout/hList1"/>
    <dgm:cxn modelId="{2CE67E90-BC41-48AD-A496-9733A2274214}" type="presOf" srcId="{CA1A4DB6-A4D7-4E81-B8C6-0EAEFA5C25E6}" destId="{7FDA6C64-AD80-4616-B777-1EC8EB2445D6}" srcOrd="0" destOrd="3" presId="urn:microsoft.com/office/officeart/2005/8/layout/hList1"/>
    <dgm:cxn modelId="{A2A41598-C355-4636-B9CA-383C7BBFE3E8}" srcId="{8E6CF6CC-F872-4096-827D-31B9FF90E95B}" destId="{7B1A27E2-C584-46E6-85AC-D3E9B819AA48}" srcOrd="1" destOrd="0" parTransId="{723C0027-F0EF-4A6D-9A6C-916515C21CCF}" sibTransId="{7F0AD231-C155-4FC3-B333-E4D162C7915E}"/>
    <dgm:cxn modelId="{07274DBA-1B86-44D3-90BD-098AE82B8D36}" srcId="{DC3B73A6-1BEB-401B-BF14-449252F0694C}" destId="{CFA583F9-44CF-4355-8135-723482A57B55}" srcOrd="0" destOrd="0" parTransId="{10B911E9-A2BD-4998-AC55-5A1F6E19E20D}" sibTransId="{7596C41C-28E2-4C07-9A58-628ED983DA1C}"/>
    <dgm:cxn modelId="{B79815E1-5AC1-421A-B75A-60BC75C54DAF}" type="presOf" srcId="{6DB3805E-DA1A-45A8-BAE8-BAD3CDAE55CF}" destId="{CC1FB72D-1C11-4E87-BE55-A0DA57EE68DC}" srcOrd="0" destOrd="0" presId="urn:microsoft.com/office/officeart/2005/8/layout/hList1"/>
    <dgm:cxn modelId="{37C334AB-33FE-476F-B01C-E9C88E307AA4}" type="presOf" srcId="{7B1A27E2-C584-46E6-85AC-D3E9B819AA48}" destId="{7FDA6C64-AD80-4616-B777-1EC8EB2445D6}" srcOrd="0" destOrd="2" presId="urn:microsoft.com/office/officeart/2005/8/layout/hList1"/>
    <dgm:cxn modelId="{666DDB51-F917-4B09-8C80-FFCCFA859241}" type="presOf" srcId="{8E6CF6CC-F872-4096-827D-31B9FF90E95B}" destId="{202D1C74-6B89-4148-BAC9-4730EFC10608}" srcOrd="0" destOrd="0" presId="urn:microsoft.com/office/officeart/2005/8/layout/hList1"/>
    <dgm:cxn modelId="{5624DD13-9649-49C1-B886-99737BD021CB}" srcId="{8E6CF6CC-F872-4096-827D-31B9FF90E95B}" destId="{09544465-7C6F-4525-BA81-3DBD4BAE9786}" srcOrd="0" destOrd="0" parTransId="{15AADF20-0320-42F0-AE38-E21E5AD0DEE7}" sibTransId="{45CD9679-0F8D-4DAA-A6EB-C7C7E4F0C23F}"/>
    <dgm:cxn modelId="{A16DC0EF-715F-4BFD-8D19-A1083901D6E7}" srcId="{AB691F7D-1532-4D62-A5E0-281CBE8452C7}" destId="{4351AFA2-9E0A-469A-9850-6523804724B1}" srcOrd="1" destOrd="0" parTransId="{D8712CCE-AD61-47C4-A9C4-A951193209CB}" sibTransId="{15A951A5-8D80-4D71-9CC1-8E7EA2D39677}"/>
    <dgm:cxn modelId="{3499F1DE-6628-4FF2-B3A2-1A04B4F32216}" type="presParOf" srcId="{FA1DF164-872D-446A-BA55-EC4308ED93E6}" destId="{E9947FE8-64AE-41CD-8393-25391B37D2D4}" srcOrd="0" destOrd="0" presId="urn:microsoft.com/office/officeart/2005/8/layout/hList1"/>
    <dgm:cxn modelId="{6BFA71E7-3285-4169-B52E-0CF85D168C49}" type="presParOf" srcId="{E9947FE8-64AE-41CD-8393-25391B37D2D4}" destId="{F1B84DFD-B7C8-4F99-9C56-045F51105144}" srcOrd="0" destOrd="0" presId="urn:microsoft.com/office/officeart/2005/8/layout/hList1"/>
    <dgm:cxn modelId="{25DE88A9-1D7E-4F7E-9AE0-7B13188B6FC5}" type="presParOf" srcId="{E9947FE8-64AE-41CD-8393-25391B37D2D4}" destId="{91F3A040-4D36-42C5-8F9E-D17C8865F73C}" srcOrd="1" destOrd="0" presId="urn:microsoft.com/office/officeart/2005/8/layout/hList1"/>
    <dgm:cxn modelId="{D51228C1-71D4-470B-937C-3706056531DF}" type="presParOf" srcId="{FA1DF164-872D-446A-BA55-EC4308ED93E6}" destId="{BD7D40BC-B6A7-43B8-A98C-446936A6FE72}" srcOrd="1" destOrd="0" presId="urn:microsoft.com/office/officeart/2005/8/layout/hList1"/>
    <dgm:cxn modelId="{14770223-08D4-4D37-BCFD-9B5B5F69DFA8}" type="presParOf" srcId="{FA1DF164-872D-446A-BA55-EC4308ED93E6}" destId="{62F495E3-894C-4045-84BE-5FB684A02A42}" srcOrd="2" destOrd="0" presId="urn:microsoft.com/office/officeart/2005/8/layout/hList1"/>
    <dgm:cxn modelId="{357A24EB-8783-4FDC-9736-01D9CE91F920}" type="presParOf" srcId="{62F495E3-894C-4045-84BE-5FB684A02A42}" destId="{DD001EA4-01FA-47A5-A875-8F442966CAEB}" srcOrd="0" destOrd="0" presId="urn:microsoft.com/office/officeart/2005/8/layout/hList1"/>
    <dgm:cxn modelId="{B77ACA6B-9C90-4782-BD28-D260A2AE4890}" type="presParOf" srcId="{62F495E3-894C-4045-84BE-5FB684A02A42}" destId="{CC1FB72D-1C11-4E87-BE55-A0DA57EE68DC}" srcOrd="1" destOrd="0" presId="urn:microsoft.com/office/officeart/2005/8/layout/hList1"/>
    <dgm:cxn modelId="{F25C1933-83B9-4429-9C24-2FE0153C38CD}" type="presParOf" srcId="{FA1DF164-872D-446A-BA55-EC4308ED93E6}" destId="{EAA8B67D-2713-486D-96AA-FEF0DA7EA744}" srcOrd="3" destOrd="0" presId="urn:microsoft.com/office/officeart/2005/8/layout/hList1"/>
    <dgm:cxn modelId="{AA808DC5-4D85-4BAF-A956-DBA9E05BF8DC}" type="presParOf" srcId="{FA1DF164-872D-446A-BA55-EC4308ED93E6}" destId="{6CD5E809-BAC2-4152-B043-9AD6B42AD0F4}" srcOrd="4" destOrd="0" presId="urn:microsoft.com/office/officeart/2005/8/layout/hList1"/>
    <dgm:cxn modelId="{8D5F4BF8-2781-4C64-8C61-D47579F850F3}" type="presParOf" srcId="{6CD5E809-BAC2-4152-B043-9AD6B42AD0F4}" destId="{A5472A82-AE0E-4CB1-A2A0-0E50BBE30D5C}" srcOrd="0" destOrd="0" presId="urn:microsoft.com/office/officeart/2005/8/layout/hList1"/>
    <dgm:cxn modelId="{6B8B47FC-FA37-4654-822F-C37B52E0E523}" type="presParOf" srcId="{6CD5E809-BAC2-4152-B043-9AD6B42AD0F4}" destId="{DE7BB090-BF9F-41E5-8C21-C3353911286D}" srcOrd="1" destOrd="0" presId="urn:microsoft.com/office/officeart/2005/8/layout/hList1"/>
    <dgm:cxn modelId="{F53D9534-B9EC-437A-B975-AC2D6F062AA7}" type="presParOf" srcId="{FA1DF164-872D-446A-BA55-EC4308ED93E6}" destId="{5FF2F582-4066-42D9-82BC-7F7BCEF58E3B}" srcOrd="5" destOrd="0" presId="urn:microsoft.com/office/officeart/2005/8/layout/hList1"/>
    <dgm:cxn modelId="{8EC0969F-3277-417E-A389-D39CF5E6C7F6}" type="presParOf" srcId="{FA1DF164-872D-446A-BA55-EC4308ED93E6}" destId="{D3C5999C-7574-4B60-9826-4000E3821DC6}" srcOrd="6" destOrd="0" presId="urn:microsoft.com/office/officeart/2005/8/layout/hList1"/>
    <dgm:cxn modelId="{C7DA94BD-DA3C-485F-9E7D-9B6F6AF3AA45}" type="presParOf" srcId="{D3C5999C-7574-4B60-9826-4000E3821DC6}" destId="{202D1C74-6B89-4148-BAC9-4730EFC10608}" srcOrd="0" destOrd="0" presId="urn:microsoft.com/office/officeart/2005/8/layout/hList1"/>
    <dgm:cxn modelId="{21FDF80D-3BB2-4DC7-86CE-5D48F8E3C99F}" type="presParOf" srcId="{D3C5999C-7574-4B60-9826-4000E3821DC6}" destId="{7FDA6C64-AD80-4616-B777-1EC8EB2445D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4C9D13A-A815-4983-9A27-6598DAC301D6}" type="doc">
      <dgm:prSet loTypeId="urn:microsoft.com/office/officeart/2005/8/layout/hProcess9" loCatId="process" qsTypeId="urn:microsoft.com/office/officeart/2005/8/quickstyle/simple1" qsCatId="simple" csTypeId="urn:microsoft.com/office/officeart/2005/8/colors/colorful5" csCatId="colorful" phldr="1"/>
      <dgm:spPr/>
    </dgm:pt>
    <dgm:pt modelId="{2ACD3872-6840-45C3-B04B-28D6EA8A61C7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PRIMERA FASE:</a:t>
          </a:r>
        </a:p>
        <a:p>
          <a:r>
            <a:rPr lang="es-ES" dirty="0" smtClean="0">
              <a:solidFill>
                <a:schemeClr val="tx1"/>
              </a:solidFill>
            </a:rPr>
            <a:t>-Tipo de evaluación</a:t>
          </a:r>
        </a:p>
        <a:p>
          <a:r>
            <a:rPr lang="es-ES" dirty="0" smtClean="0">
              <a:solidFill>
                <a:schemeClr val="tx1"/>
              </a:solidFill>
            </a:rPr>
            <a:t>- Áreas de evaluación</a:t>
          </a:r>
        </a:p>
        <a:p>
          <a:r>
            <a:rPr lang="es-ES" dirty="0" smtClean="0">
              <a:solidFill>
                <a:schemeClr val="tx1"/>
              </a:solidFill>
            </a:rPr>
            <a:t>- Formulación de objetivos</a:t>
          </a:r>
          <a:endParaRPr lang="es-CO" dirty="0">
            <a:solidFill>
              <a:schemeClr val="tx1"/>
            </a:solidFill>
          </a:endParaRPr>
        </a:p>
      </dgm:t>
    </dgm:pt>
    <dgm:pt modelId="{D3693ABB-5085-4BC5-A778-F62F953EBEA7}" type="parTrans" cxnId="{0E8D6DE4-D338-4951-9194-FCD25B48D26C}">
      <dgm:prSet/>
      <dgm:spPr/>
      <dgm:t>
        <a:bodyPr/>
        <a:lstStyle/>
        <a:p>
          <a:endParaRPr lang="es-CO"/>
        </a:p>
      </dgm:t>
    </dgm:pt>
    <dgm:pt modelId="{9F42CB5D-D4B9-4D4C-9CAD-8EFCC6532F20}" type="sibTrans" cxnId="{0E8D6DE4-D338-4951-9194-FCD25B48D26C}">
      <dgm:prSet/>
      <dgm:spPr/>
      <dgm:t>
        <a:bodyPr/>
        <a:lstStyle/>
        <a:p>
          <a:endParaRPr lang="es-CO"/>
        </a:p>
      </dgm:t>
    </dgm:pt>
    <dgm:pt modelId="{2F6F5CE7-7D29-4081-8422-5BABA2D086D9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SEGUNDA FASE:</a:t>
          </a:r>
        </a:p>
        <a:p>
          <a:r>
            <a:rPr lang="es-ES" dirty="0" smtClean="0">
              <a:solidFill>
                <a:schemeClr val="tx1"/>
              </a:solidFill>
            </a:rPr>
            <a:t>- Marco Referencial</a:t>
          </a:r>
        </a:p>
        <a:p>
          <a:endParaRPr lang="es-CO" dirty="0">
            <a:solidFill>
              <a:schemeClr val="tx1"/>
            </a:solidFill>
          </a:endParaRPr>
        </a:p>
      </dgm:t>
    </dgm:pt>
    <dgm:pt modelId="{E1B48482-6D84-4A50-A488-0E258C8F45A1}" type="parTrans" cxnId="{1898A88B-1FF9-4848-B71A-7EBA829B390C}">
      <dgm:prSet/>
      <dgm:spPr/>
      <dgm:t>
        <a:bodyPr/>
        <a:lstStyle/>
        <a:p>
          <a:endParaRPr lang="es-CO"/>
        </a:p>
      </dgm:t>
    </dgm:pt>
    <dgm:pt modelId="{26B0DED0-04F9-4719-90A0-951417E5215F}" type="sibTrans" cxnId="{1898A88B-1FF9-4848-B71A-7EBA829B390C}">
      <dgm:prSet/>
      <dgm:spPr/>
      <dgm:t>
        <a:bodyPr/>
        <a:lstStyle/>
        <a:p>
          <a:endParaRPr lang="es-CO"/>
        </a:p>
      </dgm:t>
    </dgm:pt>
    <dgm:pt modelId="{86AECF6C-8028-4F1C-BBC0-D8E3DFDAD593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TERCERA FASE:</a:t>
          </a:r>
        </a:p>
        <a:p>
          <a:r>
            <a:rPr lang="es-ES" dirty="0" smtClean="0">
              <a:solidFill>
                <a:schemeClr val="tx1"/>
              </a:solidFill>
            </a:rPr>
            <a:t>- Diseño metodológico</a:t>
          </a:r>
        </a:p>
        <a:p>
          <a:r>
            <a:rPr lang="es-ES" dirty="0" smtClean="0">
              <a:solidFill>
                <a:schemeClr val="tx1"/>
              </a:solidFill>
            </a:rPr>
            <a:t>- Instrumentos</a:t>
          </a:r>
        </a:p>
        <a:p>
          <a:r>
            <a:rPr lang="es-ES" dirty="0" smtClean="0">
              <a:solidFill>
                <a:schemeClr val="tx1"/>
              </a:solidFill>
            </a:rPr>
            <a:t>- Población y Muestra</a:t>
          </a:r>
        </a:p>
        <a:p>
          <a:r>
            <a:rPr lang="es-ES" dirty="0" smtClean="0">
              <a:solidFill>
                <a:schemeClr val="tx1"/>
              </a:solidFill>
            </a:rPr>
            <a:t>- Aplicación y tabulación</a:t>
          </a:r>
        </a:p>
      </dgm:t>
    </dgm:pt>
    <dgm:pt modelId="{597D1E91-A2DB-46B6-A101-443851C4FD27}" type="parTrans" cxnId="{EA2CD9D3-B541-4BCE-ADB5-48EC6289E02B}">
      <dgm:prSet/>
      <dgm:spPr/>
      <dgm:t>
        <a:bodyPr/>
        <a:lstStyle/>
        <a:p>
          <a:endParaRPr lang="es-CO"/>
        </a:p>
      </dgm:t>
    </dgm:pt>
    <dgm:pt modelId="{F239D16F-4B56-469D-8C83-4FC70778C9C9}" type="sibTrans" cxnId="{EA2CD9D3-B541-4BCE-ADB5-48EC6289E02B}">
      <dgm:prSet/>
      <dgm:spPr/>
      <dgm:t>
        <a:bodyPr/>
        <a:lstStyle/>
        <a:p>
          <a:endParaRPr lang="es-CO"/>
        </a:p>
      </dgm:t>
    </dgm:pt>
    <dgm:pt modelId="{114354CA-F87B-43CC-8216-D8C9406E8439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CUARTA FASE:</a:t>
          </a:r>
        </a:p>
        <a:p>
          <a:r>
            <a:rPr lang="es-ES" dirty="0" smtClean="0">
              <a:solidFill>
                <a:schemeClr val="tx1"/>
              </a:solidFill>
            </a:rPr>
            <a:t>- Informe final</a:t>
          </a:r>
        </a:p>
        <a:p>
          <a:r>
            <a:rPr lang="es-ES" dirty="0" smtClean="0">
              <a:solidFill>
                <a:schemeClr val="tx1"/>
              </a:solidFill>
            </a:rPr>
            <a:t>- Plan de Mejoramiento Institucional </a:t>
          </a:r>
        </a:p>
      </dgm:t>
    </dgm:pt>
    <dgm:pt modelId="{91609808-9495-430C-851F-206C9B071431}" type="parTrans" cxnId="{BC9153D2-96CF-420F-92D8-759C99A4886E}">
      <dgm:prSet/>
      <dgm:spPr/>
      <dgm:t>
        <a:bodyPr/>
        <a:lstStyle/>
        <a:p>
          <a:endParaRPr lang="es-CO"/>
        </a:p>
      </dgm:t>
    </dgm:pt>
    <dgm:pt modelId="{9F1B0284-47EA-4AE7-BA9D-D1AC88D3AA45}" type="sibTrans" cxnId="{BC9153D2-96CF-420F-92D8-759C99A4886E}">
      <dgm:prSet/>
      <dgm:spPr/>
      <dgm:t>
        <a:bodyPr/>
        <a:lstStyle/>
        <a:p>
          <a:endParaRPr lang="es-CO"/>
        </a:p>
      </dgm:t>
    </dgm:pt>
    <dgm:pt modelId="{0BD258F0-40E8-4A67-ABA3-D51397399D42}" type="pres">
      <dgm:prSet presAssocID="{14C9D13A-A815-4983-9A27-6598DAC301D6}" presName="CompostProcess" presStyleCnt="0">
        <dgm:presLayoutVars>
          <dgm:dir/>
          <dgm:resizeHandles val="exact"/>
        </dgm:presLayoutVars>
      </dgm:prSet>
      <dgm:spPr/>
    </dgm:pt>
    <dgm:pt modelId="{6E610E69-1B80-4B57-8D1A-170571F5C76F}" type="pres">
      <dgm:prSet presAssocID="{14C9D13A-A815-4983-9A27-6598DAC301D6}" presName="arrow" presStyleLbl="bgShp" presStyleIdx="0" presStyleCnt="1"/>
      <dgm:spPr/>
    </dgm:pt>
    <dgm:pt modelId="{1E95F132-BBA2-476C-9D9B-7EB5FDEFB45F}" type="pres">
      <dgm:prSet presAssocID="{14C9D13A-A815-4983-9A27-6598DAC301D6}" presName="linearProcess" presStyleCnt="0"/>
      <dgm:spPr/>
    </dgm:pt>
    <dgm:pt modelId="{1638E816-0E53-41B2-9CC7-24DD443528E2}" type="pres">
      <dgm:prSet presAssocID="{2ACD3872-6840-45C3-B04B-28D6EA8A61C7}" presName="textNode" presStyleLbl="node1" presStyleIdx="0" presStyleCnt="4" custLinFactNeighborX="-64847" custLinFactNeighborY="-468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08958A3-CCD2-4523-8E11-73D7B6119A11}" type="pres">
      <dgm:prSet presAssocID="{9F42CB5D-D4B9-4D4C-9CAD-8EFCC6532F20}" presName="sibTrans" presStyleCnt="0"/>
      <dgm:spPr/>
    </dgm:pt>
    <dgm:pt modelId="{A3BA630F-A22F-4BCD-82CB-3102E8266CB9}" type="pres">
      <dgm:prSet presAssocID="{2F6F5CE7-7D29-4081-8422-5BABA2D086D9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E79D25D6-C1E2-4448-A756-CE7443906E12}" type="pres">
      <dgm:prSet presAssocID="{26B0DED0-04F9-4719-90A0-951417E5215F}" presName="sibTrans" presStyleCnt="0"/>
      <dgm:spPr/>
    </dgm:pt>
    <dgm:pt modelId="{8ACA407E-05A1-4AA6-B57A-9562322512F8}" type="pres">
      <dgm:prSet presAssocID="{86AECF6C-8028-4F1C-BBC0-D8E3DFDAD593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ED3DDA7E-18F5-4C05-ADE0-041DB9F0DF96}" type="pres">
      <dgm:prSet presAssocID="{F239D16F-4B56-469D-8C83-4FC70778C9C9}" presName="sibTrans" presStyleCnt="0"/>
      <dgm:spPr/>
    </dgm:pt>
    <dgm:pt modelId="{AD404457-44D6-4C2D-B718-5A0C9859A816}" type="pres">
      <dgm:prSet presAssocID="{114354CA-F87B-43CC-8216-D8C9406E8439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1898A88B-1FF9-4848-B71A-7EBA829B390C}" srcId="{14C9D13A-A815-4983-9A27-6598DAC301D6}" destId="{2F6F5CE7-7D29-4081-8422-5BABA2D086D9}" srcOrd="1" destOrd="0" parTransId="{E1B48482-6D84-4A50-A488-0E258C8F45A1}" sibTransId="{26B0DED0-04F9-4719-90A0-951417E5215F}"/>
    <dgm:cxn modelId="{1BDCBC14-3E66-4864-B732-FBF4F6A03392}" type="presOf" srcId="{86AECF6C-8028-4F1C-BBC0-D8E3DFDAD593}" destId="{8ACA407E-05A1-4AA6-B57A-9562322512F8}" srcOrd="0" destOrd="0" presId="urn:microsoft.com/office/officeart/2005/8/layout/hProcess9"/>
    <dgm:cxn modelId="{EDD5FD0A-A008-4071-A29A-2BBE7C805049}" type="presOf" srcId="{114354CA-F87B-43CC-8216-D8C9406E8439}" destId="{AD404457-44D6-4C2D-B718-5A0C9859A816}" srcOrd="0" destOrd="0" presId="urn:microsoft.com/office/officeart/2005/8/layout/hProcess9"/>
    <dgm:cxn modelId="{EA2CD9D3-B541-4BCE-ADB5-48EC6289E02B}" srcId="{14C9D13A-A815-4983-9A27-6598DAC301D6}" destId="{86AECF6C-8028-4F1C-BBC0-D8E3DFDAD593}" srcOrd="2" destOrd="0" parTransId="{597D1E91-A2DB-46B6-A101-443851C4FD27}" sibTransId="{F239D16F-4B56-469D-8C83-4FC70778C9C9}"/>
    <dgm:cxn modelId="{D2059C66-EA7F-4B54-8BCA-FDD45A5CB677}" type="presOf" srcId="{2ACD3872-6840-45C3-B04B-28D6EA8A61C7}" destId="{1638E816-0E53-41B2-9CC7-24DD443528E2}" srcOrd="0" destOrd="0" presId="urn:microsoft.com/office/officeart/2005/8/layout/hProcess9"/>
    <dgm:cxn modelId="{BC9153D2-96CF-420F-92D8-759C99A4886E}" srcId="{14C9D13A-A815-4983-9A27-6598DAC301D6}" destId="{114354CA-F87B-43CC-8216-D8C9406E8439}" srcOrd="3" destOrd="0" parTransId="{91609808-9495-430C-851F-206C9B071431}" sibTransId="{9F1B0284-47EA-4AE7-BA9D-D1AC88D3AA45}"/>
    <dgm:cxn modelId="{6D979D8C-C9D3-4F2D-BB26-079760EBB615}" type="presOf" srcId="{2F6F5CE7-7D29-4081-8422-5BABA2D086D9}" destId="{A3BA630F-A22F-4BCD-82CB-3102E8266CB9}" srcOrd="0" destOrd="0" presId="urn:microsoft.com/office/officeart/2005/8/layout/hProcess9"/>
    <dgm:cxn modelId="{0E8D6DE4-D338-4951-9194-FCD25B48D26C}" srcId="{14C9D13A-A815-4983-9A27-6598DAC301D6}" destId="{2ACD3872-6840-45C3-B04B-28D6EA8A61C7}" srcOrd="0" destOrd="0" parTransId="{D3693ABB-5085-4BC5-A778-F62F953EBEA7}" sibTransId="{9F42CB5D-D4B9-4D4C-9CAD-8EFCC6532F20}"/>
    <dgm:cxn modelId="{59797846-9412-4E43-B6A6-EE843503C4D8}" type="presOf" srcId="{14C9D13A-A815-4983-9A27-6598DAC301D6}" destId="{0BD258F0-40E8-4A67-ABA3-D51397399D42}" srcOrd="0" destOrd="0" presId="urn:microsoft.com/office/officeart/2005/8/layout/hProcess9"/>
    <dgm:cxn modelId="{35D9B4EA-5900-44EF-A315-B08687903427}" type="presParOf" srcId="{0BD258F0-40E8-4A67-ABA3-D51397399D42}" destId="{6E610E69-1B80-4B57-8D1A-170571F5C76F}" srcOrd="0" destOrd="0" presId="urn:microsoft.com/office/officeart/2005/8/layout/hProcess9"/>
    <dgm:cxn modelId="{93E2E586-FCA7-4003-826E-ECB2CDAE5FA3}" type="presParOf" srcId="{0BD258F0-40E8-4A67-ABA3-D51397399D42}" destId="{1E95F132-BBA2-476C-9D9B-7EB5FDEFB45F}" srcOrd="1" destOrd="0" presId="urn:microsoft.com/office/officeart/2005/8/layout/hProcess9"/>
    <dgm:cxn modelId="{D24BA963-19B6-45C2-902B-C4701C1B2839}" type="presParOf" srcId="{1E95F132-BBA2-476C-9D9B-7EB5FDEFB45F}" destId="{1638E816-0E53-41B2-9CC7-24DD443528E2}" srcOrd="0" destOrd="0" presId="urn:microsoft.com/office/officeart/2005/8/layout/hProcess9"/>
    <dgm:cxn modelId="{46298142-D64F-40E1-988C-A6EE998F7864}" type="presParOf" srcId="{1E95F132-BBA2-476C-9D9B-7EB5FDEFB45F}" destId="{F08958A3-CCD2-4523-8E11-73D7B6119A11}" srcOrd="1" destOrd="0" presId="urn:microsoft.com/office/officeart/2005/8/layout/hProcess9"/>
    <dgm:cxn modelId="{ED89067B-2797-4502-BDF7-A18138ED26A1}" type="presParOf" srcId="{1E95F132-BBA2-476C-9D9B-7EB5FDEFB45F}" destId="{A3BA630F-A22F-4BCD-82CB-3102E8266CB9}" srcOrd="2" destOrd="0" presId="urn:microsoft.com/office/officeart/2005/8/layout/hProcess9"/>
    <dgm:cxn modelId="{4D666FE7-D5A6-4AB2-A223-9CB11B5F6401}" type="presParOf" srcId="{1E95F132-BBA2-476C-9D9B-7EB5FDEFB45F}" destId="{E79D25D6-C1E2-4448-A756-CE7443906E12}" srcOrd="3" destOrd="0" presId="urn:microsoft.com/office/officeart/2005/8/layout/hProcess9"/>
    <dgm:cxn modelId="{67113D6D-4D54-4C79-AAF6-5D7E113BEB9B}" type="presParOf" srcId="{1E95F132-BBA2-476C-9D9B-7EB5FDEFB45F}" destId="{8ACA407E-05A1-4AA6-B57A-9562322512F8}" srcOrd="4" destOrd="0" presId="urn:microsoft.com/office/officeart/2005/8/layout/hProcess9"/>
    <dgm:cxn modelId="{70CD14B3-8A14-49EF-BB2E-D6BA633B4C1B}" type="presParOf" srcId="{1E95F132-BBA2-476C-9D9B-7EB5FDEFB45F}" destId="{ED3DDA7E-18F5-4C05-ADE0-041DB9F0DF96}" srcOrd="5" destOrd="0" presId="urn:microsoft.com/office/officeart/2005/8/layout/hProcess9"/>
    <dgm:cxn modelId="{9E3D3D1E-57D6-4E2C-922F-6B896D39E95E}" type="presParOf" srcId="{1E95F132-BBA2-476C-9D9B-7EB5FDEFB45F}" destId="{AD404457-44D6-4C2D-B718-5A0C9859A816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9E1D94-C34A-4952-80E2-F2981FF23B3D}">
      <dsp:nvSpPr>
        <dsp:cNvPr id="0" name=""/>
        <dsp:cNvSpPr/>
      </dsp:nvSpPr>
      <dsp:spPr>
        <a:xfrm>
          <a:off x="1279" y="0"/>
          <a:ext cx="1991320" cy="406400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1800" kern="1200" dirty="0" smtClean="0">
              <a:solidFill>
                <a:schemeClr val="tx1"/>
              </a:solidFill>
            </a:rPr>
            <a:t>“El arte como mediador – interés en el aprendizaje”</a:t>
          </a: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000" kern="1200" dirty="0">
            <a:solidFill>
              <a:schemeClr val="tx1"/>
            </a:solidFill>
          </a:endParaRPr>
        </a:p>
      </dsp:txBody>
      <dsp:txXfrm>
        <a:off x="1279" y="1625600"/>
        <a:ext cx="1991320" cy="1625600"/>
      </dsp:txXfrm>
    </dsp:sp>
    <dsp:sp modelId="{AE5FE86C-E3FC-4CBD-B787-0BD76BB7AA6D}">
      <dsp:nvSpPr>
        <dsp:cNvPr id="0" name=""/>
        <dsp:cNvSpPr/>
      </dsp:nvSpPr>
      <dsp:spPr>
        <a:xfrm>
          <a:off x="186475" y="246045"/>
          <a:ext cx="1647075" cy="135331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331289-8258-4A1C-ACC6-3ED013E7BF61}">
      <dsp:nvSpPr>
        <dsp:cNvPr id="0" name=""/>
        <dsp:cNvSpPr/>
      </dsp:nvSpPr>
      <dsp:spPr>
        <a:xfrm>
          <a:off x="2052339" y="0"/>
          <a:ext cx="1991320" cy="4064000"/>
        </a:xfrm>
        <a:prstGeom prst="roundRect">
          <a:avLst>
            <a:gd name="adj" fmla="val 1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1600" kern="1200" dirty="0" smtClean="0">
              <a:solidFill>
                <a:schemeClr val="tx1"/>
              </a:solidFill>
            </a:rPr>
            <a:t>Responde a la necesidad de niños y padres</a:t>
          </a:r>
          <a:endParaRPr lang="es-CO" sz="1600" kern="1200" dirty="0"/>
        </a:p>
      </dsp:txBody>
      <dsp:txXfrm>
        <a:off x="2052339" y="1625600"/>
        <a:ext cx="1991320" cy="1625600"/>
      </dsp:txXfrm>
    </dsp:sp>
    <dsp:sp modelId="{0E779B6C-BCC9-42ED-8225-ED792D88C011}">
      <dsp:nvSpPr>
        <dsp:cNvPr id="0" name=""/>
        <dsp:cNvSpPr/>
      </dsp:nvSpPr>
      <dsp:spPr>
        <a:xfrm>
          <a:off x="2262179" y="237621"/>
          <a:ext cx="1571641" cy="1365748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C2D9B4-4BB8-4237-B11E-6BA917D7045B}">
      <dsp:nvSpPr>
        <dsp:cNvPr id="0" name=""/>
        <dsp:cNvSpPr/>
      </dsp:nvSpPr>
      <dsp:spPr>
        <a:xfrm>
          <a:off x="4103399" y="0"/>
          <a:ext cx="1991320" cy="4064000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1800" kern="1200" dirty="0" smtClean="0">
              <a:solidFill>
                <a:schemeClr val="tx1"/>
              </a:solidFill>
            </a:rPr>
            <a:t>Beneficia a la comunidad investigativa Educativa</a:t>
          </a:r>
          <a:endParaRPr lang="es-CO" sz="1800" kern="1200" dirty="0" smtClean="0">
            <a:solidFill>
              <a:schemeClr val="tx1"/>
            </a:solidFill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800" kern="1200" dirty="0">
            <a:solidFill>
              <a:schemeClr val="tx1"/>
            </a:solidFill>
          </a:endParaRPr>
        </a:p>
      </dsp:txBody>
      <dsp:txXfrm>
        <a:off x="4103399" y="1625600"/>
        <a:ext cx="1991320" cy="1625600"/>
      </dsp:txXfrm>
    </dsp:sp>
    <dsp:sp modelId="{1E4FAA95-29C1-479C-A721-67D0339A4A0B}">
      <dsp:nvSpPr>
        <dsp:cNvPr id="0" name=""/>
        <dsp:cNvSpPr/>
      </dsp:nvSpPr>
      <dsp:spPr>
        <a:xfrm>
          <a:off x="4422403" y="243840"/>
          <a:ext cx="1353312" cy="1353312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7AAC4B-85B8-402C-89D3-9D6DA9116797}">
      <dsp:nvSpPr>
        <dsp:cNvPr id="0" name=""/>
        <dsp:cNvSpPr/>
      </dsp:nvSpPr>
      <dsp:spPr>
        <a:xfrm>
          <a:off x="243839" y="3251200"/>
          <a:ext cx="5608320" cy="609600"/>
        </a:xfrm>
        <a:prstGeom prst="left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425F82-1D58-4E4B-A1F1-689C8F153667}">
      <dsp:nvSpPr>
        <dsp:cNvPr id="0" name=""/>
        <dsp:cNvSpPr/>
      </dsp:nvSpPr>
      <dsp:spPr>
        <a:xfrm>
          <a:off x="3094" y="66324"/>
          <a:ext cx="1860500" cy="4327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MARCO TEORICO</a:t>
          </a:r>
          <a:endParaRPr lang="es-CO" sz="1200" kern="1200" dirty="0"/>
        </a:p>
      </dsp:txBody>
      <dsp:txXfrm>
        <a:off x="3094" y="66324"/>
        <a:ext cx="1860500" cy="432793"/>
      </dsp:txXfrm>
    </dsp:sp>
    <dsp:sp modelId="{227BE16F-01F8-42FF-8B11-5FAEB2170D7A}">
      <dsp:nvSpPr>
        <dsp:cNvPr id="0" name=""/>
        <dsp:cNvSpPr/>
      </dsp:nvSpPr>
      <dsp:spPr>
        <a:xfrm>
          <a:off x="3094" y="499118"/>
          <a:ext cx="1860500" cy="39605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 dirty="0" smtClean="0"/>
            <a:t>Estudio de factibilidad:</a:t>
          </a:r>
          <a:endParaRPr lang="es-CO" sz="1200" kern="1200" dirty="0"/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 dirty="0" smtClean="0"/>
            <a:t>Gimnasio Santo Domingo Sabio.</a:t>
          </a:r>
          <a:endParaRPr lang="es-CO" sz="1200" kern="1200" dirty="0"/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 dirty="0" smtClean="0"/>
            <a:t>Gimnasio Cristiano Piedra Viva.</a:t>
          </a:r>
          <a:endParaRPr lang="es-CO" sz="1200" kern="1200" dirty="0"/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 dirty="0" smtClean="0"/>
            <a:t>Liceo </a:t>
          </a:r>
          <a:r>
            <a:rPr lang="es-ES" sz="1200" kern="1200" dirty="0" err="1" smtClean="0"/>
            <a:t>Friedric</a:t>
          </a:r>
          <a:r>
            <a:rPr lang="es-ES" sz="1200" kern="1200" dirty="0" smtClean="0"/>
            <a:t> </a:t>
          </a:r>
          <a:r>
            <a:rPr lang="es-ES" sz="1200" kern="1200" dirty="0" err="1" smtClean="0"/>
            <a:t>Froebel</a:t>
          </a:r>
          <a:r>
            <a:rPr lang="es-ES" sz="1200" kern="1200" dirty="0" smtClean="0"/>
            <a:t>.</a:t>
          </a:r>
          <a:endParaRPr lang="es-CO" sz="1200" kern="1200" dirty="0"/>
        </a:p>
      </dsp:txBody>
      <dsp:txXfrm>
        <a:off x="3094" y="499118"/>
        <a:ext cx="1860500" cy="3960520"/>
      </dsp:txXfrm>
    </dsp:sp>
    <dsp:sp modelId="{3D674E9E-2AA1-47D3-ABC8-999B35CF3F3E}">
      <dsp:nvSpPr>
        <dsp:cNvPr id="0" name=""/>
        <dsp:cNvSpPr/>
      </dsp:nvSpPr>
      <dsp:spPr>
        <a:xfrm>
          <a:off x="2124064" y="66324"/>
          <a:ext cx="1860500" cy="4327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MARCO CONTEXTUAL		</a:t>
          </a:r>
          <a:endParaRPr lang="es-CO" sz="1200" kern="1200" dirty="0"/>
        </a:p>
      </dsp:txBody>
      <dsp:txXfrm>
        <a:off x="2124064" y="66324"/>
        <a:ext cx="1860500" cy="432793"/>
      </dsp:txXfrm>
    </dsp:sp>
    <dsp:sp modelId="{0D13BCBB-6351-4816-BF9F-581B265DFBB7}">
      <dsp:nvSpPr>
        <dsp:cNvPr id="0" name=""/>
        <dsp:cNvSpPr/>
      </dsp:nvSpPr>
      <dsp:spPr>
        <a:xfrm>
          <a:off x="2124064" y="499118"/>
          <a:ext cx="1860500" cy="39605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 dirty="0" smtClean="0"/>
            <a:t>Nacional: Cambio cultural basado en lenguajes expresivos del niño.</a:t>
          </a:r>
          <a:endParaRPr lang="es-CO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 dirty="0" smtClean="0"/>
            <a:t>Departamental:  Jardines que se abrieron sin estudio de factibilidad.</a:t>
          </a:r>
          <a:endParaRPr lang="es-CO" sz="1200" kern="1200" dirty="0"/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 dirty="0" smtClean="0"/>
            <a:t>No hay unidad de criterios contenidos.</a:t>
          </a:r>
          <a:endParaRPr lang="es-CO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 dirty="0" smtClean="0"/>
            <a:t> y Local: No existe una oferta educativa, como la que se pretende.</a:t>
          </a:r>
          <a:endParaRPr lang="es-CO" sz="1200" kern="1200" dirty="0"/>
        </a:p>
      </dsp:txBody>
      <dsp:txXfrm>
        <a:off x="2124064" y="499118"/>
        <a:ext cx="1860500" cy="3960520"/>
      </dsp:txXfrm>
    </dsp:sp>
    <dsp:sp modelId="{06B6FBB1-EEBB-4F33-B310-0A4E90BE5D84}">
      <dsp:nvSpPr>
        <dsp:cNvPr id="0" name=""/>
        <dsp:cNvSpPr/>
      </dsp:nvSpPr>
      <dsp:spPr>
        <a:xfrm>
          <a:off x="4245035" y="66324"/>
          <a:ext cx="1860500" cy="4327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MARCO LEGAL</a:t>
          </a:r>
          <a:endParaRPr lang="es-CO" sz="1200" kern="1200" dirty="0"/>
        </a:p>
      </dsp:txBody>
      <dsp:txXfrm>
        <a:off x="4245035" y="66324"/>
        <a:ext cx="1860500" cy="432793"/>
      </dsp:txXfrm>
    </dsp:sp>
    <dsp:sp modelId="{5F7F02A0-24FD-455A-BF25-DC143B6F5DC3}">
      <dsp:nvSpPr>
        <dsp:cNvPr id="0" name=""/>
        <dsp:cNvSpPr/>
      </dsp:nvSpPr>
      <dsp:spPr>
        <a:xfrm>
          <a:off x="4245035" y="499118"/>
          <a:ext cx="1860500" cy="39605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 dirty="0" smtClean="0"/>
            <a:t>Constitución </a:t>
          </a:r>
          <a:r>
            <a:rPr lang="es-ES" sz="1200" kern="1200" dirty="0" err="1" smtClean="0"/>
            <a:t>Politica</a:t>
          </a:r>
          <a:r>
            <a:rPr lang="es-ES" sz="1200" kern="1200" dirty="0" smtClean="0"/>
            <a:t> (Derechos de los niños)</a:t>
          </a:r>
          <a:endParaRPr lang="es-CO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 dirty="0" smtClean="0"/>
            <a:t>Ley 115 de 1994 (Niveles de Educación formal, proyectos trasversales , PEI)</a:t>
          </a:r>
          <a:endParaRPr lang="es-CO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 dirty="0" smtClean="0"/>
            <a:t>Ley de Infancia y Adolescencia Art 28, 29 y 30.</a:t>
          </a:r>
          <a:endParaRPr lang="es-CO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 dirty="0" smtClean="0"/>
            <a:t>Decreto 1860 (PEI, Niveles, Proyectos Trasversales)</a:t>
          </a:r>
          <a:endParaRPr lang="es-CO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 dirty="0" smtClean="0"/>
            <a:t>Decreto 2263 (Tarifas)</a:t>
          </a:r>
          <a:endParaRPr lang="es-CO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 dirty="0" smtClean="0"/>
            <a:t>Decreto 3433 (Expedición de Licencias)</a:t>
          </a:r>
          <a:endParaRPr lang="es-CO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 dirty="0" smtClean="0"/>
            <a:t>Decreto 1290 (Evaluación)</a:t>
          </a:r>
          <a:endParaRPr lang="es-CO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 dirty="0" smtClean="0"/>
            <a:t>Decreto 2247 (Normas Preescolar)</a:t>
          </a:r>
          <a:endParaRPr lang="es-CO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 dirty="0" smtClean="0"/>
            <a:t>Respuesta a derecho de petición.</a:t>
          </a:r>
          <a:endParaRPr lang="es-CO" sz="1200" kern="1200" dirty="0"/>
        </a:p>
      </dsp:txBody>
      <dsp:txXfrm>
        <a:off x="4245035" y="499118"/>
        <a:ext cx="1860500" cy="3960520"/>
      </dsp:txXfrm>
    </dsp:sp>
    <dsp:sp modelId="{CA5290DE-8486-42CF-AAF4-02B8BDEF1DD3}">
      <dsp:nvSpPr>
        <dsp:cNvPr id="0" name=""/>
        <dsp:cNvSpPr/>
      </dsp:nvSpPr>
      <dsp:spPr>
        <a:xfrm>
          <a:off x="6366005" y="66324"/>
          <a:ext cx="1860500" cy="4327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MARCO CONCEPTUAL</a:t>
          </a:r>
          <a:endParaRPr lang="es-CO" sz="1200" kern="1200" dirty="0"/>
        </a:p>
      </dsp:txBody>
      <dsp:txXfrm>
        <a:off x="6366005" y="66324"/>
        <a:ext cx="1860500" cy="432793"/>
      </dsp:txXfrm>
    </dsp:sp>
    <dsp:sp modelId="{FA7D5FCF-603D-4B0D-AC81-F7D09DEF33CE}">
      <dsp:nvSpPr>
        <dsp:cNvPr id="0" name=""/>
        <dsp:cNvSpPr/>
      </dsp:nvSpPr>
      <dsp:spPr>
        <a:xfrm>
          <a:off x="6366005" y="499118"/>
          <a:ext cx="1860500" cy="39605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 dirty="0" smtClean="0"/>
            <a:t>Educación Inicial</a:t>
          </a:r>
          <a:endParaRPr lang="es-CO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 dirty="0" smtClean="0"/>
            <a:t>El Niño y la Niña</a:t>
          </a:r>
          <a:endParaRPr lang="es-CO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 dirty="0" smtClean="0"/>
            <a:t>Educación Preescolar</a:t>
          </a:r>
          <a:endParaRPr lang="es-CO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 dirty="0" smtClean="0"/>
            <a:t>Desarrollo Infantil </a:t>
          </a:r>
          <a:endParaRPr lang="es-CO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 dirty="0" smtClean="0"/>
            <a:t>Componentes del PEI</a:t>
          </a:r>
          <a:endParaRPr lang="es-CO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 dirty="0" smtClean="0"/>
            <a:t>Tipos de Investigación</a:t>
          </a:r>
          <a:endParaRPr lang="es-CO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 dirty="0" smtClean="0"/>
            <a:t>Estudio de Factibilidad</a:t>
          </a:r>
          <a:endParaRPr lang="es-CO" sz="1200" kern="1200" dirty="0"/>
        </a:p>
      </dsp:txBody>
      <dsp:txXfrm>
        <a:off x="6366005" y="499118"/>
        <a:ext cx="1860500" cy="39605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1AFDB5-252B-4353-8A76-4294C5015D82}">
      <dsp:nvSpPr>
        <dsp:cNvPr id="0" name=""/>
        <dsp:cNvSpPr/>
      </dsp:nvSpPr>
      <dsp:spPr>
        <a:xfrm>
          <a:off x="0" y="2477"/>
          <a:ext cx="1364009" cy="545603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solidFill>
                <a:schemeClr val="tx1"/>
              </a:solidFill>
            </a:rPr>
            <a:t>Tipo de Investigación</a:t>
          </a:r>
          <a:endParaRPr lang="es-CO" sz="1400" kern="1200" dirty="0">
            <a:solidFill>
              <a:schemeClr val="tx1"/>
            </a:solidFill>
          </a:endParaRPr>
        </a:p>
      </dsp:txBody>
      <dsp:txXfrm>
        <a:off x="0" y="2477"/>
        <a:ext cx="1364009" cy="545603"/>
      </dsp:txXfrm>
    </dsp:sp>
    <dsp:sp modelId="{2AF5B323-2786-4598-9041-432D7E581EC4}">
      <dsp:nvSpPr>
        <dsp:cNvPr id="0" name=""/>
        <dsp:cNvSpPr/>
      </dsp:nvSpPr>
      <dsp:spPr>
        <a:xfrm>
          <a:off x="0" y="546705"/>
          <a:ext cx="1364009" cy="2810880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CO" sz="1400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CO" sz="1400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CO" sz="1400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>
              <a:solidFill>
                <a:schemeClr val="tx1"/>
              </a:solidFill>
            </a:rPr>
            <a:t>Descriptiva</a:t>
          </a:r>
          <a:endParaRPr lang="es-CO" sz="1400" kern="1200" dirty="0">
            <a:solidFill>
              <a:schemeClr val="tx1"/>
            </a:solidFill>
          </a:endParaRPr>
        </a:p>
      </dsp:txBody>
      <dsp:txXfrm>
        <a:off x="0" y="546705"/>
        <a:ext cx="1364009" cy="2810880"/>
      </dsp:txXfrm>
    </dsp:sp>
    <dsp:sp modelId="{6AC75DFD-2035-4398-B069-4D9FAC5176E5}">
      <dsp:nvSpPr>
        <dsp:cNvPr id="0" name=""/>
        <dsp:cNvSpPr/>
      </dsp:nvSpPr>
      <dsp:spPr>
        <a:xfrm>
          <a:off x="1538633" y="2477"/>
          <a:ext cx="1364009" cy="545603"/>
        </a:xfrm>
        <a:prstGeom prst="rect">
          <a:avLst/>
        </a:prstGeom>
        <a:gradFill rotWithShape="0">
          <a:gsLst>
            <a:gs pos="0">
              <a:schemeClr val="accent5">
                <a:hueOff val="-1986775"/>
                <a:satOff val="7962"/>
                <a:lumOff val="1726"/>
                <a:alphaOff val="0"/>
                <a:shade val="51000"/>
                <a:satMod val="130000"/>
              </a:schemeClr>
            </a:gs>
            <a:gs pos="80000">
              <a:schemeClr val="accent5">
                <a:hueOff val="-1986775"/>
                <a:satOff val="7962"/>
                <a:lumOff val="1726"/>
                <a:alphaOff val="0"/>
                <a:shade val="93000"/>
                <a:satMod val="130000"/>
              </a:schemeClr>
            </a:gs>
            <a:gs pos="100000">
              <a:schemeClr val="accent5">
                <a:hueOff val="-1986775"/>
                <a:satOff val="7962"/>
                <a:lumOff val="1726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1986775"/>
              <a:satOff val="7962"/>
              <a:lumOff val="172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solidFill>
                <a:schemeClr val="tx1"/>
              </a:solidFill>
            </a:rPr>
            <a:t>Técnicas de Recolección de Información</a:t>
          </a:r>
          <a:endParaRPr lang="es-CO" sz="1400" kern="1200" dirty="0">
            <a:solidFill>
              <a:schemeClr val="tx1"/>
            </a:solidFill>
          </a:endParaRPr>
        </a:p>
      </dsp:txBody>
      <dsp:txXfrm>
        <a:off x="1538633" y="2477"/>
        <a:ext cx="1364009" cy="545603"/>
      </dsp:txXfrm>
    </dsp:sp>
    <dsp:sp modelId="{DE9E366E-FF02-408D-AFEB-AFB3E7AB634D}">
      <dsp:nvSpPr>
        <dsp:cNvPr id="0" name=""/>
        <dsp:cNvSpPr/>
      </dsp:nvSpPr>
      <dsp:spPr>
        <a:xfrm>
          <a:off x="1538633" y="546705"/>
          <a:ext cx="1364009" cy="2810880"/>
        </a:xfrm>
        <a:prstGeom prst="rect">
          <a:avLst/>
        </a:prstGeom>
        <a:solidFill>
          <a:schemeClr val="accent5">
            <a:tint val="40000"/>
            <a:alpha val="90000"/>
            <a:hueOff val="-2148096"/>
            <a:satOff val="9651"/>
            <a:lumOff val="663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2148096"/>
              <a:satOff val="9651"/>
              <a:lumOff val="66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CO" sz="1400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CO" sz="1400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>
              <a:solidFill>
                <a:schemeClr val="tx1"/>
              </a:solidFill>
            </a:rPr>
            <a:t>Encuesta</a:t>
          </a:r>
          <a:endParaRPr lang="es-CO" sz="1400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>
              <a:solidFill>
                <a:schemeClr val="tx1"/>
              </a:solidFill>
            </a:rPr>
            <a:t>Observación</a:t>
          </a:r>
          <a:endParaRPr lang="es-CO" sz="1400" kern="1200" dirty="0">
            <a:solidFill>
              <a:schemeClr val="tx1"/>
            </a:solidFill>
          </a:endParaRPr>
        </a:p>
      </dsp:txBody>
      <dsp:txXfrm>
        <a:off x="1538633" y="546705"/>
        <a:ext cx="1364009" cy="2810880"/>
      </dsp:txXfrm>
    </dsp:sp>
    <dsp:sp modelId="{1E04E6E5-B68C-427B-825B-868BF0A20CC3}">
      <dsp:nvSpPr>
        <dsp:cNvPr id="0" name=""/>
        <dsp:cNvSpPr/>
      </dsp:nvSpPr>
      <dsp:spPr>
        <a:xfrm>
          <a:off x="3093604" y="2477"/>
          <a:ext cx="1364009" cy="545603"/>
        </a:xfrm>
        <a:prstGeom prst="rect">
          <a:avLst/>
        </a:prstGeom>
        <a:gradFill rotWithShape="0">
          <a:gsLst>
            <a:gs pos="0">
              <a:schemeClr val="accent5">
                <a:hueOff val="-3973551"/>
                <a:satOff val="15924"/>
                <a:lumOff val="3451"/>
                <a:alphaOff val="0"/>
                <a:shade val="51000"/>
                <a:satMod val="130000"/>
              </a:schemeClr>
            </a:gs>
            <a:gs pos="80000">
              <a:schemeClr val="accent5">
                <a:hueOff val="-3973551"/>
                <a:satOff val="15924"/>
                <a:lumOff val="3451"/>
                <a:alphaOff val="0"/>
                <a:shade val="93000"/>
                <a:satMod val="130000"/>
              </a:schemeClr>
            </a:gs>
            <a:gs pos="100000">
              <a:schemeClr val="accent5">
                <a:hueOff val="-3973551"/>
                <a:satOff val="15924"/>
                <a:lumOff val="3451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3973551"/>
              <a:satOff val="15924"/>
              <a:lumOff val="345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smtClean="0">
              <a:solidFill>
                <a:schemeClr val="tx1"/>
              </a:solidFill>
            </a:rPr>
            <a:t>Población</a:t>
          </a:r>
          <a:endParaRPr lang="es-CO" sz="1400" kern="1200" dirty="0">
            <a:solidFill>
              <a:schemeClr val="tx1"/>
            </a:solidFill>
          </a:endParaRPr>
        </a:p>
      </dsp:txBody>
      <dsp:txXfrm>
        <a:off x="3093604" y="2477"/>
        <a:ext cx="1364009" cy="545603"/>
      </dsp:txXfrm>
    </dsp:sp>
    <dsp:sp modelId="{5D76E402-5450-4792-B7DE-6F476F3FDCC4}">
      <dsp:nvSpPr>
        <dsp:cNvPr id="0" name=""/>
        <dsp:cNvSpPr/>
      </dsp:nvSpPr>
      <dsp:spPr>
        <a:xfrm>
          <a:off x="3093604" y="546705"/>
          <a:ext cx="1364009" cy="2810880"/>
        </a:xfrm>
        <a:prstGeom prst="rect">
          <a:avLst/>
        </a:prstGeom>
        <a:solidFill>
          <a:schemeClr val="accent5">
            <a:tint val="40000"/>
            <a:alpha val="90000"/>
            <a:hueOff val="-4296193"/>
            <a:satOff val="19301"/>
            <a:lumOff val="1327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4296193"/>
              <a:satOff val="19301"/>
              <a:lumOff val="132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CO" sz="1400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CO" sz="1400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>
              <a:solidFill>
                <a:schemeClr val="tx1"/>
              </a:solidFill>
            </a:rPr>
            <a:t>Padres de Familia de los barrios  Palermo, </a:t>
          </a:r>
          <a:r>
            <a:rPr lang="es-ES" sz="1400" kern="1200" dirty="0" err="1" smtClean="0">
              <a:solidFill>
                <a:schemeClr val="tx1"/>
              </a:solidFill>
            </a:rPr>
            <a:t>Morasurco</a:t>
          </a:r>
          <a:r>
            <a:rPr lang="es-ES" sz="1400" kern="1200" dirty="0" smtClean="0">
              <a:solidFill>
                <a:schemeClr val="tx1"/>
              </a:solidFill>
            </a:rPr>
            <a:t>, </a:t>
          </a:r>
          <a:r>
            <a:rPr lang="es-ES" sz="1400" kern="1200" dirty="0" err="1" smtClean="0">
              <a:solidFill>
                <a:schemeClr val="tx1"/>
              </a:solidFill>
            </a:rPr>
            <a:t>Maridíaz</a:t>
          </a:r>
          <a:r>
            <a:rPr lang="es-ES" sz="1400" kern="1200" dirty="0" smtClean="0">
              <a:solidFill>
                <a:schemeClr val="tx1"/>
              </a:solidFill>
            </a:rPr>
            <a:t> y Paraná.</a:t>
          </a:r>
          <a:endParaRPr lang="es-CO" sz="1400" kern="1200" dirty="0">
            <a:solidFill>
              <a:schemeClr val="tx1"/>
            </a:solidFill>
          </a:endParaRPr>
        </a:p>
      </dsp:txBody>
      <dsp:txXfrm>
        <a:off x="3093604" y="546705"/>
        <a:ext cx="1364009" cy="2810880"/>
      </dsp:txXfrm>
    </dsp:sp>
    <dsp:sp modelId="{3D2EF74A-3B43-463A-8354-DD2840FC26FD}">
      <dsp:nvSpPr>
        <dsp:cNvPr id="0" name=""/>
        <dsp:cNvSpPr/>
      </dsp:nvSpPr>
      <dsp:spPr>
        <a:xfrm>
          <a:off x="4667480" y="551"/>
          <a:ext cx="1364009" cy="545603"/>
        </a:xfrm>
        <a:prstGeom prst="rect">
          <a:avLst/>
        </a:prstGeom>
        <a:gradFill rotWithShape="0">
          <a:gsLst>
            <a:gs pos="0">
              <a:schemeClr val="accent5">
                <a:hueOff val="-5960326"/>
                <a:satOff val="23887"/>
                <a:lumOff val="5177"/>
                <a:alphaOff val="0"/>
                <a:shade val="51000"/>
                <a:satMod val="130000"/>
              </a:schemeClr>
            </a:gs>
            <a:gs pos="80000">
              <a:schemeClr val="accent5">
                <a:hueOff val="-5960326"/>
                <a:satOff val="23887"/>
                <a:lumOff val="5177"/>
                <a:alphaOff val="0"/>
                <a:shade val="93000"/>
                <a:satMod val="130000"/>
              </a:schemeClr>
            </a:gs>
            <a:gs pos="100000">
              <a:schemeClr val="accent5">
                <a:hueOff val="-5960326"/>
                <a:satOff val="23887"/>
                <a:lumOff val="5177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5960326"/>
              <a:satOff val="23887"/>
              <a:lumOff val="517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smtClean="0">
              <a:solidFill>
                <a:schemeClr val="tx1"/>
              </a:solidFill>
            </a:rPr>
            <a:t>Muestra: </a:t>
          </a:r>
          <a:endParaRPr lang="es-CO" sz="1400" kern="1200" dirty="0">
            <a:solidFill>
              <a:schemeClr val="tx1"/>
            </a:solidFill>
          </a:endParaRPr>
        </a:p>
      </dsp:txBody>
      <dsp:txXfrm>
        <a:off x="4667480" y="551"/>
        <a:ext cx="1364009" cy="545603"/>
      </dsp:txXfrm>
    </dsp:sp>
    <dsp:sp modelId="{FC8DB26E-AA7B-4460-9367-770C4C162D55}">
      <dsp:nvSpPr>
        <dsp:cNvPr id="0" name=""/>
        <dsp:cNvSpPr/>
      </dsp:nvSpPr>
      <dsp:spPr>
        <a:xfrm>
          <a:off x="4667480" y="546154"/>
          <a:ext cx="1364009" cy="2810880"/>
        </a:xfrm>
        <a:prstGeom prst="rect">
          <a:avLst/>
        </a:prstGeom>
        <a:solidFill>
          <a:schemeClr val="accent5">
            <a:tint val="40000"/>
            <a:alpha val="90000"/>
            <a:hueOff val="-6444289"/>
            <a:satOff val="28952"/>
            <a:lumOff val="199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6444289"/>
              <a:satOff val="28952"/>
              <a:lumOff val="199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CO" sz="1400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CO" sz="1400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>
              <a:solidFill>
                <a:schemeClr val="tx1"/>
              </a:solidFill>
            </a:rPr>
            <a:t>32 padres de familia de los barrios Palermo, </a:t>
          </a:r>
          <a:r>
            <a:rPr lang="es-ES" sz="1400" kern="1200" dirty="0" err="1" smtClean="0">
              <a:solidFill>
                <a:schemeClr val="tx1"/>
              </a:solidFill>
            </a:rPr>
            <a:t>Morasurco</a:t>
          </a:r>
          <a:r>
            <a:rPr lang="es-ES" sz="1400" kern="1200" dirty="0" smtClean="0">
              <a:solidFill>
                <a:schemeClr val="tx1"/>
              </a:solidFill>
            </a:rPr>
            <a:t>, </a:t>
          </a:r>
          <a:r>
            <a:rPr lang="es-ES" sz="1400" kern="1200" dirty="0" err="1" smtClean="0">
              <a:solidFill>
                <a:schemeClr val="tx1"/>
              </a:solidFill>
            </a:rPr>
            <a:t>Maridías</a:t>
          </a:r>
          <a:r>
            <a:rPr lang="es-ES" sz="1400" kern="1200" dirty="0" smtClean="0">
              <a:solidFill>
                <a:schemeClr val="tx1"/>
              </a:solidFill>
            </a:rPr>
            <a:t> y Paraná.</a:t>
          </a:r>
          <a:endParaRPr lang="es-CO" sz="1400" kern="1200" dirty="0">
            <a:solidFill>
              <a:schemeClr val="tx1"/>
            </a:solidFill>
          </a:endParaRPr>
        </a:p>
      </dsp:txBody>
      <dsp:txXfrm>
        <a:off x="4667480" y="546154"/>
        <a:ext cx="1364009" cy="2810880"/>
      </dsp:txXfrm>
    </dsp:sp>
    <dsp:sp modelId="{12BA2A51-D3E5-4A5F-A5F1-7BC403BC5E7A}">
      <dsp:nvSpPr>
        <dsp:cNvPr id="0" name=""/>
        <dsp:cNvSpPr/>
      </dsp:nvSpPr>
      <dsp:spPr>
        <a:xfrm>
          <a:off x="6222451" y="551"/>
          <a:ext cx="1364009" cy="545603"/>
        </a:xfrm>
        <a:prstGeom prst="rect">
          <a:avLst/>
        </a:prstGeom>
        <a:gradFill rotWithShape="0">
          <a:gsLst>
            <a:gs pos="0">
              <a:schemeClr val="accent5">
                <a:hueOff val="-7947101"/>
                <a:satOff val="31849"/>
                <a:lumOff val="6902"/>
                <a:alphaOff val="0"/>
                <a:shade val="51000"/>
                <a:satMod val="130000"/>
              </a:schemeClr>
            </a:gs>
            <a:gs pos="80000">
              <a:schemeClr val="accent5">
                <a:hueOff val="-7947101"/>
                <a:satOff val="31849"/>
                <a:lumOff val="6902"/>
                <a:alphaOff val="0"/>
                <a:shade val="93000"/>
                <a:satMod val="130000"/>
              </a:schemeClr>
            </a:gs>
            <a:gs pos="100000">
              <a:schemeClr val="accent5">
                <a:hueOff val="-7947101"/>
                <a:satOff val="31849"/>
                <a:lumOff val="6902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7947101"/>
              <a:satOff val="31849"/>
              <a:lumOff val="690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smtClean="0">
              <a:solidFill>
                <a:schemeClr val="tx1"/>
              </a:solidFill>
            </a:rPr>
            <a:t>Análisis de Información:</a:t>
          </a:r>
          <a:endParaRPr lang="es-CO" sz="1400" kern="1200" dirty="0">
            <a:solidFill>
              <a:schemeClr val="tx1"/>
            </a:solidFill>
          </a:endParaRPr>
        </a:p>
      </dsp:txBody>
      <dsp:txXfrm>
        <a:off x="6222451" y="551"/>
        <a:ext cx="1364009" cy="545603"/>
      </dsp:txXfrm>
    </dsp:sp>
    <dsp:sp modelId="{331D3DE7-3F7B-49BF-BD15-A27384D42920}">
      <dsp:nvSpPr>
        <dsp:cNvPr id="0" name=""/>
        <dsp:cNvSpPr/>
      </dsp:nvSpPr>
      <dsp:spPr>
        <a:xfrm>
          <a:off x="6222451" y="546154"/>
          <a:ext cx="1364009" cy="2810880"/>
        </a:xfrm>
        <a:prstGeom prst="rect">
          <a:avLst/>
        </a:prstGeom>
        <a:solidFill>
          <a:schemeClr val="accent5">
            <a:tint val="40000"/>
            <a:alpha val="90000"/>
            <a:hueOff val="-8592385"/>
            <a:satOff val="38602"/>
            <a:lumOff val="2654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8592385"/>
              <a:satOff val="38602"/>
              <a:lumOff val="265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CO" sz="1400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CO" sz="1400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>
              <a:solidFill>
                <a:schemeClr val="tx1"/>
              </a:solidFill>
            </a:rPr>
            <a:t>Encuesta: Cuadro de variables.</a:t>
          </a:r>
          <a:endParaRPr lang="es-CO" sz="1400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>
              <a:solidFill>
                <a:schemeClr val="tx1"/>
              </a:solidFill>
            </a:rPr>
            <a:t>Observación: Cuadro comparativo de jardines de la zona.</a:t>
          </a:r>
          <a:endParaRPr lang="es-CO" sz="1400" kern="1200" dirty="0">
            <a:solidFill>
              <a:schemeClr val="tx1"/>
            </a:solidFill>
          </a:endParaRPr>
        </a:p>
      </dsp:txBody>
      <dsp:txXfrm>
        <a:off x="6222451" y="546154"/>
        <a:ext cx="1364009" cy="2810880"/>
      </dsp:txXfrm>
    </dsp:sp>
    <dsp:sp modelId="{B58947DA-08B0-4A28-882F-0DBCC3FF7816}">
      <dsp:nvSpPr>
        <dsp:cNvPr id="0" name=""/>
        <dsp:cNvSpPr/>
      </dsp:nvSpPr>
      <dsp:spPr>
        <a:xfrm>
          <a:off x="7777422" y="551"/>
          <a:ext cx="1364009" cy="545603"/>
        </a:xfrm>
        <a:prstGeom prst="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smtClean="0">
              <a:solidFill>
                <a:schemeClr val="tx1"/>
              </a:solidFill>
            </a:rPr>
            <a:t>Plan de Acción:</a:t>
          </a:r>
          <a:endParaRPr lang="es-CO" sz="1400" kern="1200" dirty="0">
            <a:solidFill>
              <a:schemeClr val="tx1"/>
            </a:solidFill>
          </a:endParaRPr>
        </a:p>
      </dsp:txBody>
      <dsp:txXfrm>
        <a:off x="7777422" y="551"/>
        <a:ext cx="1364009" cy="545603"/>
      </dsp:txXfrm>
    </dsp:sp>
    <dsp:sp modelId="{D0327887-5A92-4544-B683-AD707E0665DC}">
      <dsp:nvSpPr>
        <dsp:cNvPr id="0" name=""/>
        <dsp:cNvSpPr/>
      </dsp:nvSpPr>
      <dsp:spPr>
        <a:xfrm>
          <a:off x="7777422" y="546154"/>
          <a:ext cx="1364009" cy="2810880"/>
        </a:xfrm>
        <a:prstGeom prst="rect">
          <a:avLst/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 dirty="0" smtClean="0">
              <a:solidFill>
                <a:schemeClr val="tx1"/>
              </a:solidFill>
            </a:rPr>
            <a:t>Primera fase: Estudio de Factibilidad.</a:t>
          </a:r>
          <a:endParaRPr lang="es-CO" sz="1200" kern="1200" dirty="0">
            <a:solidFill>
              <a:schemeClr val="tx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 dirty="0" smtClean="0">
              <a:solidFill>
                <a:schemeClr val="tx1"/>
              </a:solidFill>
            </a:rPr>
            <a:t>Segunda fase: Segundo estudio de factibilidad.</a:t>
          </a:r>
          <a:endParaRPr lang="es-CO" sz="1200" kern="1200" dirty="0">
            <a:solidFill>
              <a:schemeClr val="tx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 dirty="0" smtClean="0">
              <a:solidFill>
                <a:schemeClr val="tx1"/>
              </a:solidFill>
            </a:rPr>
            <a:t>Tercera Fase: Formulación del PEI.</a:t>
          </a:r>
          <a:endParaRPr lang="es-CO" sz="1200" kern="1200" dirty="0">
            <a:solidFill>
              <a:schemeClr val="tx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 dirty="0" smtClean="0">
              <a:solidFill>
                <a:schemeClr val="tx1"/>
              </a:solidFill>
            </a:rPr>
            <a:t>Cuarta Fase: Entrega del documento final del trabajo de grado.</a:t>
          </a:r>
          <a:endParaRPr lang="es-CO" sz="1200" kern="1200" dirty="0">
            <a:solidFill>
              <a:schemeClr val="tx1"/>
            </a:solidFill>
          </a:endParaRPr>
        </a:p>
      </dsp:txBody>
      <dsp:txXfrm>
        <a:off x="7777422" y="546154"/>
        <a:ext cx="1364009" cy="281088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400899-0421-4E0E-BBD3-8925AE7B9B25}">
      <dsp:nvSpPr>
        <dsp:cNvPr id="0" name=""/>
        <dsp:cNvSpPr/>
      </dsp:nvSpPr>
      <dsp:spPr>
        <a:xfrm rot="5400000">
          <a:off x="4881191" y="-2083737"/>
          <a:ext cx="970415" cy="5269313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just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050" kern="1200" dirty="0" smtClean="0"/>
            <a:t>Desarrollo de las inteligencias múltiples. Con énfasis en actividades artísticas,</a:t>
          </a:r>
        </a:p>
        <a:p>
          <a:pPr marL="57150" lvl="1" indent="-57150" algn="just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050" kern="1200" dirty="0" smtClean="0"/>
            <a:t>que contribuyan a la apropiación de la creatividad, la confianza y el</a:t>
          </a:r>
        </a:p>
        <a:p>
          <a:pPr marL="57150" lvl="1" indent="-57150" algn="just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050" kern="1200" dirty="0" smtClean="0"/>
            <a:t>Compromiso.</a:t>
          </a:r>
          <a:endParaRPr lang="es-CO" sz="1050" kern="1200" dirty="0"/>
        </a:p>
      </dsp:txBody>
      <dsp:txXfrm rot="-5400000">
        <a:off x="2731742" y="113084"/>
        <a:ext cx="5221941" cy="875671"/>
      </dsp:txXfrm>
    </dsp:sp>
    <dsp:sp modelId="{CDF894CC-CFF3-4539-9862-65AA7DDF8193}">
      <dsp:nvSpPr>
        <dsp:cNvPr id="0" name=""/>
        <dsp:cNvSpPr/>
      </dsp:nvSpPr>
      <dsp:spPr>
        <a:xfrm>
          <a:off x="483" y="275"/>
          <a:ext cx="2718035" cy="1103419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600" kern="1200" dirty="0" smtClean="0">
              <a:solidFill>
                <a:schemeClr val="tx1"/>
              </a:solidFill>
            </a:rPr>
            <a:t>MISIÓN</a:t>
          </a:r>
          <a:endParaRPr lang="es-CO" sz="3600" kern="1200" dirty="0">
            <a:solidFill>
              <a:schemeClr val="tx1"/>
            </a:solidFill>
          </a:endParaRPr>
        </a:p>
      </dsp:txBody>
      <dsp:txXfrm>
        <a:off x="54347" y="54139"/>
        <a:ext cx="2610307" cy="995691"/>
      </dsp:txXfrm>
    </dsp:sp>
    <dsp:sp modelId="{39989094-AF41-43FA-81D4-2BB824E82544}">
      <dsp:nvSpPr>
        <dsp:cNvPr id="0" name=""/>
        <dsp:cNvSpPr/>
      </dsp:nvSpPr>
      <dsp:spPr>
        <a:xfrm rot="5400000">
          <a:off x="4812369" y="-923413"/>
          <a:ext cx="1141771" cy="5235601"/>
        </a:xfrm>
        <a:prstGeom prst="round2SameRect">
          <a:avLst/>
        </a:prstGeom>
        <a:solidFill>
          <a:schemeClr val="accent5">
            <a:tint val="40000"/>
            <a:alpha val="90000"/>
            <a:hueOff val="-2685120"/>
            <a:satOff val="12063"/>
            <a:lumOff val="829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2685120"/>
              <a:satOff val="12063"/>
              <a:lumOff val="82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050" kern="1200" dirty="0" smtClean="0"/>
            <a:t>Para el año 2015, El jardín infantil Arte </a:t>
          </a:r>
          <a:r>
            <a:rPr lang="es-CO" sz="1050" kern="1200" dirty="0" err="1" smtClean="0"/>
            <a:t>Kids</a:t>
          </a:r>
          <a:r>
            <a:rPr lang="es-CO" sz="1050" kern="1200" dirty="0" smtClean="0"/>
            <a:t> será una institución reconocida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050" kern="1200" dirty="0" smtClean="0"/>
            <a:t>por la formación a la primera infancia, de manera creativa, comprometida y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050" kern="1200" dirty="0" smtClean="0"/>
            <a:t>confiable, que demuestre brindar una atención que despierte el interés por el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050" kern="1200" dirty="0" smtClean="0"/>
            <a:t>aprendizaje en la escuela y que favorezca el desarrollo de las inteligencias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050" kern="1200" dirty="0" smtClean="0"/>
            <a:t>múltiples, con énfasis en actividades artísticas: manuales, corporales y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050" kern="1200" dirty="0" smtClean="0"/>
            <a:t>musicales.</a:t>
          </a:r>
        </a:p>
      </dsp:txBody>
      <dsp:txXfrm rot="-5400000">
        <a:off x="2765455" y="1179238"/>
        <a:ext cx="5179864" cy="1030297"/>
      </dsp:txXfrm>
    </dsp:sp>
    <dsp:sp modelId="{BFEEB97B-BD45-4699-A854-2EE85D78F475}">
      <dsp:nvSpPr>
        <dsp:cNvPr id="0" name=""/>
        <dsp:cNvSpPr/>
      </dsp:nvSpPr>
      <dsp:spPr>
        <a:xfrm>
          <a:off x="0" y="1173549"/>
          <a:ext cx="2753096" cy="1071524"/>
        </a:xfrm>
        <a:prstGeom prst="roundRect">
          <a:avLst/>
        </a:prstGeom>
        <a:gradFill rotWithShape="0">
          <a:gsLst>
            <a:gs pos="0">
              <a:schemeClr val="accent5">
                <a:hueOff val="-2483469"/>
                <a:satOff val="9953"/>
                <a:lumOff val="2157"/>
                <a:alphaOff val="0"/>
                <a:shade val="51000"/>
                <a:satMod val="130000"/>
              </a:schemeClr>
            </a:gs>
            <a:gs pos="80000">
              <a:schemeClr val="accent5">
                <a:hueOff val="-2483469"/>
                <a:satOff val="9953"/>
                <a:lumOff val="2157"/>
                <a:alphaOff val="0"/>
                <a:shade val="93000"/>
                <a:satMod val="130000"/>
              </a:schemeClr>
            </a:gs>
            <a:gs pos="100000">
              <a:schemeClr val="accent5">
                <a:hueOff val="-2483469"/>
                <a:satOff val="9953"/>
                <a:lumOff val="215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600" kern="1200" dirty="0" smtClean="0">
              <a:solidFill>
                <a:schemeClr val="tx1"/>
              </a:solidFill>
            </a:rPr>
            <a:t>VISIÓN</a:t>
          </a:r>
          <a:endParaRPr lang="es-CO" sz="3600" kern="1200" dirty="0">
            <a:solidFill>
              <a:schemeClr val="tx1"/>
            </a:solidFill>
          </a:endParaRPr>
        </a:p>
      </dsp:txBody>
      <dsp:txXfrm>
        <a:off x="52307" y="1225856"/>
        <a:ext cx="2648482" cy="966910"/>
      </dsp:txXfrm>
    </dsp:sp>
    <dsp:sp modelId="{161FA1F8-22CE-4D09-B6B3-2F9A17357C7E}">
      <dsp:nvSpPr>
        <dsp:cNvPr id="0" name=""/>
        <dsp:cNvSpPr/>
      </dsp:nvSpPr>
      <dsp:spPr>
        <a:xfrm rot="5400000">
          <a:off x="5036926" y="1607902"/>
          <a:ext cx="661642" cy="5266617"/>
        </a:xfrm>
        <a:prstGeom prst="round2SameRect">
          <a:avLst/>
        </a:prstGeom>
        <a:solidFill>
          <a:schemeClr val="accent5">
            <a:tint val="40000"/>
            <a:alpha val="90000"/>
            <a:hueOff val="-5370241"/>
            <a:satOff val="24126"/>
            <a:lumOff val="1658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5370241"/>
              <a:satOff val="24126"/>
              <a:lumOff val="165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50" kern="1200" dirty="0" smtClean="0"/>
            <a:t>Lúdica</a:t>
          </a:r>
          <a:endParaRPr lang="es-CO" sz="1050" kern="1200" dirty="0"/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50" kern="1200" dirty="0" smtClean="0"/>
            <a:t>Igualdad		- Participación</a:t>
          </a:r>
          <a:endParaRPr lang="es-CO" sz="1050" kern="1200" dirty="0"/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50" kern="1200" dirty="0" smtClean="0"/>
            <a:t>Protección		- Integralidad</a:t>
          </a:r>
          <a:endParaRPr lang="es-CO" sz="1050" kern="1200" dirty="0"/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50" kern="1200" dirty="0" smtClean="0"/>
            <a:t>Libertad</a:t>
          </a:r>
          <a:endParaRPr lang="es-CO" sz="1050" kern="1200" dirty="0"/>
        </a:p>
      </dsp:txBody>
      <dsp:txXfrm rot="-5400000">
        <a:off x="2734439" y="3942689"/>
        <a:ext cx="5234318" cy="597044"/>
      </dsp:txXfrm>
    </dsp:sp>
    <dsp:sp modelId="{944F3B8B-EF6D-4736-B982-F60161AC6EF5}">
      <dsp:nvSpPr>
        <dsp:cNvPr id="0" name=""/>
        <dsp:cNvSpPr/>
      </dsp:nvSpPr>
      <dsp:spPr>
        <a:xfrm>
          <a:off x="483" y="3846489"/>
          <a:ext cx="2731825" cy="725542"/>
        </a:xfrm>
        <a:prstGeom prst="roundRect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600" kern="1200" dirty="0" smtClean="0">
              <a:solidFill>
                <a:schemeClr val="tx1"/>
              </a:solidFill>
            </a:rPr>
            <a:t>PRINCIPIOS</a:t>
          </a:r>
          <a:endParaRPr lang="es-CO" sz="3600" kern="1200" dirty="0">
            <a:solidFill>
              <a:schemeClr val="tx1"/>
            </a:solidFill>
          </a:endParaRPr>
        </a:p>
      </dsp:txBody>
      <dsp:txXfrm>
        <a:off x="35901" y="3881907"/>
        <a:ext cx="2660989" cy="654706"/>
      </dsp:txXfrm>
    </dsp:sp>
    <dsp:sp modelId="{1A54B542-D649-4195-AC9F-7C9313421E23}">
      <dsp:nvSpPr>
        <dsp:cNvPr id="0" name=""/>
        <dsp:cNvSpPr/>
      </dsp:nvSpPr>
      <dsp:spPr>
        <a:xfrm rot="5400000">
          <a:off x="4989166" y="-8304"/>
          <a:ext cx="580433" cy="5263165"/>
        </a:xfrm>
        <a:prstGeom prst="round2SameRect">
          <a:avLst/>
        </a:prstGeom>
        <a:solidFill>
          <a:schemeClr val="accent5">
            <a:tint val="40000"/>
            <a:alpha val="90000"/>
            <a:hueOff val="-8055361"/>
            <a:satOff val="36190"/>
            <a:lumOff val="2488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8055361"/>
              <a:satOff val="36190"/>
              <a:lumOff val="248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50" kern="1200" dirty="0" smtClean="0"/>
            <a:t>Creatividad</a:t>
          </a:r>
          <a:endParaRPr lang="es-CO" sz="1050" kern="1200" dirty="0"/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50" kern="1200" dirty="0" smtClean="0"/>
            <a:t>Confianza</a:t>
          </a:r>
          <a:endParaRPr lang="es-CO" sz="1050" kern="1200" dirty="0"/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50" kern="1200" dirty="0" smtClean="0"/>
            <a:t>Compromiso</a:t>
          </a:r>
          <a:endParaRPr lang="es-CO" sz="1050" kern="1200" dirty="0"/>
        </a:p>
      </dsp:txBody>
      <dsp:txXfrm rot="-5400000">
        <a:off x="2647800" y="2361396"/>
        <a:ext cx="5234831" cy="523765"/>
      </dsp:txXfrm>
    </dsp:sp>
    <dsp:sp modelId="{58F6026C-B535-41FF-B5D3-506D77FBC3DB}">
      <dsp:nvSpPr>
        <dsp:cNvPr id="0" name=""/>
        <dsp:cNvSpPr/>
      </dsp:nvSpPr>
      <dsp:spPr>
        <a:xfrm>
          <a:off x="483" y="2286016"/>
          <a:ext cx="2736923" cy="725542"/>
        </a:xfrm>
        <a:prstGeom prst="roundRect">
          <a:avLst/>
        </a:prstGeom>
        <a:gradFill rotWithShape="0">
          <a:gsLst>
            <a:gs pos="0">
              <a:schemeClr val="accent5">
                <a:hueOff val="-7450407"/>
                <a:satOff val="29858"/>
                <a:lumOff val="6471"/>
                <a:alphaOff val="0"/>
                <a:shade val="51000"/>
                <a:satMod val="130000"/>
              </a:schemeClr>
            </a:gs>
            <a:gs pos="80000">
              <a:schemeClr val="accent5">
                <a:hueOff val="-7450407"/>
                <a:satOff val="29858"/>
                <a:lumOff val="6471"/>
                <a:alphaOff val="0"/>
                <a:shade val="93000"/>
                <a:satMod val="130000"/>
              </a:schemeClr>
            </a:gs>
            <a:gs pos="100000">
              <a:schemeClr val="accent5">
                <a:hueOff val="-7450407"/>
                <a:satOff val="29858"/>
                <a:lumOff val="647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>
              <a:solidFill>
                <a:schemeClr val="tx1"/>
              </a:solidFill>
            </a:rPr>
            <a:t>VALORES</a:t>
          </a:r>
          <a:endParaRPr lang="es-CO" sz="2800" kern="1200" dirty="0">
            <a:solidFill>
              <a:schemeClr val="tx1"/>
            </a:solidFill>
          </a:endParaRPr>
        </a:p>
      </dsp:txBody>
      <dsp:txXfrm>
        <a:off x="35901" y="2321434"/>
        <a:ext cx="2666087" cy="654706"/>
      </dsp:txXfrm>
    </dsp:sp>
    <dsp:sp modelId="{AE240551-7511-4C5D-9C91-CFA89C33DA8F}">
      <dsp:nvSpPr>
        <dsp:cNvPr id="0" name=""/>
        <dsp:cNvSpPr/>
      </dsp:nvSpPr>
      <dsp:spPr>
        <a:xfrm rot="5400000">
          <a:off x="4962377" y="850269"/>
          <a:ext cx="580433" cy="5120675"/>
        </a:xfrm>
        <a:prstGeom prst="round2SameRect">
          <a:avLst/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50" kern="1200" dirty="0" smtClean="0"/>
            <a:t>Formar niños y niñas de 3 a 5 años, para favorecer el desarrollo de las inteligencias múltiples mediante actividades de carácter artístico.</a:t>
          </a:r>
          <a:endParaRPr lang="es-CO" sz="1050" kern="1200" dirty="0"/>
        </a:p>
      </dsp:txBody>
      <dsp:txXfrm rot="-5400000">
        <a:off x="2692256" y="3148724"/>
        <a:ext cx="5092341" cy="523765"/>
      </dsp:txXfrm>
    </dsp:sp>
    <dsp:sp modelId="{33E82D15-2A5D-4C8D-8138-D1A1CCB5C9CE}">
      <dsp:nvSpPr>
        <dsp:cNvPr id="0" name=""/>
        <dsp:cNvSpPr/>
      </dsp:nvSpPr>
      <dsp:spPr>
        <a:xfrm>
          <a:off x="483" y="3047835"/>
          <a:ext cx="2691772" cy="725542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>
              <a:solidFill>
                <a:schemeClr val="tx1"/>
              </a:solidFill>
            </a:rPr>
            <a:t>OBJETIVO</a:t>
          </a:r>
          <a:r>
            <a:rPr lang="es-ES" sz="2800" kern="1200" dirty="0" smtClean="0"/>
            <a:t>  </a:t>
          </a:r>
          <a:endParaRPr lang="es-CO" sz="2800" kern="1200" dirty="0"/>
        </a:p>
      </dsp:txBody>
      <dsp:txXfrm>
        <a:off x="35901" y="3083253"/>
        <a:ext cx="2620936" cy="65470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DB28FD-4A01-4C08-B622-6921BC64F7D5}">
      <dsp:nvSpPr>
        <dsp:cNvPr id="0" name=""/>
        <dsp:cNvSpPr/>
      </dsp:nvSpPr>
      <dsp:spPr>
        <a:xfrm>
          <a:off x="4832611" y="3173976"/>
          <a:ext cx="1767455" cy="1022355"/>
        </a:xfrm>
        <a:custGeom>
          <a:avLst/>
          <a:gdLst/>
          <a:ahLst/>
          <a:cxnLst/>
          <a:rect l="0" t="0" r="0" b="0"/>
          <a:pathLst>
            <a:path>
              <a:moveTo>
                <a:pt x="1767455" y="0"/>
              </a:moveTo>
              <a:lnTo>
                <a:pt x="1767455" y="1022355"/>
              </a:lnTo>
              <a:lnTo>
                <a:pt x="0" y="102235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B81124-8217-4F5E-82A3-DD32521AECF0}">
      <dsp:nvSpPr>
        <dsp:cNvPr id="0" name=""/>
        <dsp:cNvSpPr/>
      </dsp:nvSpPr>
      <dsp:spPr>
        <a:xfrm>
          <a:off x="6770287" y="1656460"/>
          <a:ext cx="357188" cy="8582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9808"/>
              </a:lnTo>
              <a:lnTo>
                <a:pt x="357188" y="719808"/>
              </a:lnTo>
              <a:lnTo>
                <a:pt x="357188" y="858253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083F38-115F-4B7A-9399-E5FE652756E8}">
      <dsp:nvSpPr>
        <dsp:cNvPr id="0" name=""/>
        <dsp:cNvSpPr/>
      </dsp:nvSpPr>
      <dsp:spPr>
        <a:xfrm>
          <a:off x="6770287" y="1656460"/>
          <a:ext cx="357188" cy="1005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57188" y="0"/>
              </a:lnTo>
              <a:lnTo>
                <a:pt x="357188" y="100577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586C5D-F85A-487A-BFB8-602C4F1958F9}">
      <dsp:nvSpPr>
        <dsp:cNvPr id="0" name=""/>
        <dsp:cNvSpPr/>
      </dsp:nvSpPr>
      <dsp:spPr>
        <a:xfrm>
          <a:off x="5707386" y="1656460"/>
          <a:ext cx="1062901" cy="176346"/>
        </a:xfrm>
        <a:custGeom>
          <a:avLst/>
          <a:gdLst/>
          <a:ahLst/>
          <a:cxnLst/>
          <a:rect l="0" t="0" r="0" b="0"/>
          <a:pathLst>
            <a:path>
              <a:moveTo>
                <a:pt x="1062901" y="0"/>
              </a:moveTo>
              <a:lnTo>
                <a:pt x="1062901" y="37900"/>
              </a:lnTo>
              <a:lnTo>
                <a:pt x="0" y="37900"/>
              </a:lnTo>
              <a:lnTo>
                <a:pt x="0" y="176346"/>
              </a:lnTo>
            </a:path>
          </a:pathLst>
        </a:custGeom>
        <a:noFill/>
        <a:ln w="25400" cap="flat" cmpd="sng" algn="ctr">
          <a:solidFill>
            <a:scrgbClr r="0" g="0" b="0"/>
          </a:solidFill>
          <a:prstDash val="sysDot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D74EC2-5991-4623-B5AA-7CB2A0949EE1}">
      <dsp:nvSpPr>
        <dsp:cNvPr id="0" name=""/>
        <dsp:cNvSpPr/>
      </dsp:nvSpPr>
      <dsp:spPr>
        <a:xfrm>
          <a:off x="3310473" y="720308"/>
          <a:ext cx="3459814" cy="2768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8445"/>
              </a:lnTo>
              <a:lnTo>
                <a:pt x="3459814" y="138445"/>
              </a:lnTo>
              <a:lnTo>
                <a:pt x="3459814" y="27689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B1B753-04C6-4BFA-B1D5-80870D8669B0}">
      <dsp:nvSpPr>
        <dsp:cNvPr id="0" name=""/>
        <dsp:cNvSpPr/>
      </dsp:nvSpPr>
      <dsp:spPr>
        <a:xfrm>
          <a:off x="3528234" y="1658622"/>
          <a:ext cx="329420" cy="17428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42845"/>
              </a:lnTo>
              <a:lnTo>
                <a:pt x="329420" y="1742845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80B137-6BA0-4289-9221-C4F222E79CB8}">
      <dsp:nvSpPr>
        <dsp:cNvPr id="0" name=""/>
        <dsp:cNvSpPr/>
      </dsp:nvSpPr>
      <dsp:spPr>
        <a:xfrm>
          <a:off x="3528234" y="1658622"/>
          <a:ext cx="329420" cy="10609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0937"/>
              </a:lnTo>
              <a:lnTo>
                <a:pt x="329420" y="1060937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F656AB-5F5A-40A8-BC86-E732A5C59F58}">
      <dsp:nvSpPr>
        <dsp:cNvPr id="0" name=""/>
        <dsp:cNvSpPr/>
      </dsp:nvSpPr>
      <dsp:spPr>
        <a:xfrm>
          <a:off x="3528234" y="1658622"/>
          <a:ext cx="314942" cy="3790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9029"/>
              </a:lnTo>
              <a:lnTo>
                <a:pt x="314942" y="379029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D492DB-BFB9-46B4-BC3C-1010DC60F756}">
      <dsp:nvSpPr>
        <dsp:cNvPr id="0" name=""/>
        <dsp:cNvSpPr/>
      </dsp:nvSpPr>
      <dsp:spPr>
        <a:xfrm>
          <a:off x="3310473" y="720308"/>
          <a:ext cx="745170" cy="2790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0607"/>
              </a:lnTo>
              <a:lnTo>
                <a:pt x="745170" y="140607"/>
              </a:lnTo>
              <a:lnTo>
                <a:pt x="745170" y="279052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E238A1-7868-4D21-9C9C-F0011522491E}">
      <dsp:nvSpPr>
        <dsp:cNvPr id="0" name=""/>
        <dsp:cNvSpPr/>
      </dsp:nvSpPr>
      <dsp:spPr>
        <a:xfrm>
          <a:off x="0" y="2433097"/>
          <a:ext cx="527281" cy="562785"/>
        </a:xfrm>
        <a:custGeom>
          <a:avLst/>
          <a:gdLst/>
          <a:ahLst/>
          <a:cxnLst/>
          <a:rect l="0" t="0" r="0" b="0"/>
          <a:pathLst>
            <a:path>
              <a:moveTo>
                <a:pt x="527281" y="0"/>
              </a:moveTo>
              <a:lnTo>
                <a:pt x="0" y="562785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00E90B-B1E2-44F6-A6BB-3A9FCEE39D92}">
      <dsp:nvSpPr>
        <dsp:cNvPr id="0" name=""/>
        <dsp:cNvSpPr/>
      </dsp:nvSpPr>
      <dsp:spPr>
        <a:xfrm>
          <a:off x="527281" y="1258325"/>
          <a:ext cx="498253" cy="1174772"/>
        </a:xfrm>
        <a:custGeom>
          <a:avLst/>
          <a:gdLst/>
          <a:ahLst/>
          <a:cxnLst/>
          <a:rect l="0" t="0" r="0" b="0"/>
          <a:pathLst>
            <a:path>
              <a:moveTo>
                <a:pt x="0" y="1174772"/>
              </a:moveTo>
              <a:lnTo>
                <a:pt x="498253" y="0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DC10F3-9F57-4628-9B71-38B971B82AFD}">
      <dsp:nvSpPr>
        <dsp:cNvPr id="0" name=""/>
        <dsp:cNvSpPr/>
      </dsp:nvSpPr>
      <dsp:spPr>
        <a:xfrm>
          <a:off x="1186575" y="1659394"/>
          <a:ext cx="940239" cy="114441"/>
        </a:xfrm>
        <a:custGeom>
          <a:avLst/>
          <a:gdLst/>
          <a:ahLst/>
          <a:cxnLst/>
          <a:rect l="0" t="0" r="0" b="0"/>
          <a:pathLst>
            <a:path>
              <a:moveTo>
                <a:pt x="940239" y="0"/>
              </a:moveTo>
              <a:lnTo>
                <a:pt x="0" y="0"/>
              </a:lnTo>
              <a:lnTo>
                <a:pt x="0" y="114441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55144F-47CD-4CE8-8124-3ACA0757ACFE}">
      <dsp:nvSpPr>
        <dsp:cNvPr id="0" name=""/>
        <dsp:cNvSpPr/>
      </dsp:nvSpPr>
      <dsp:spPr>
        <a:xfrm>
          <a:off x="2126814" y="720308"/>
          <a:ext cx="1183658" cy="279823"/>
        </a:xfrm>
        <a:custGeom>
          <a:avLst/>
          <a:gdLst/>
          <a:ahLst/>
          <a:cxnLst/>
          <a:rect l="0" t="0" r="0" b="0"/>
          <a:pathLst>
            <a:path>
              <a:moveTo>
                <a:pt x="1183658" y="0"/>
              </a:moveTo>
              <a:lnTo>
                <a:pt x="1183658" y="141378"/>
              </a:lnTo>
              <a:lnTo>
                <a:pt x="0" y="141378"/>
              </a:lnTo>
              <a:lnTo>
                <a:pt x="0" y="279823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5145C6-262A-4EE1-BCEF-8B48F9D63037}">
      <dsp:nvSpPr>
        <dsp:cNvPr id="0" name=""/>
        <dsp:cNvSpPr/>
      </dsp:nvSpPr>
      <dsp:spPr>
        <a:xfrm>
          <a:off x="2651211" y="61046"/>
          <a:ext cx="1318524" cy="65926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GOBIERNO ESCOLAR </a:t>
          </a:r>
          <a:endParaRPr lang="es-CO" sz="1400" kern="1200" dirty="0"/>
        </a:p>
      </dsp:txBody>
      <dsp:txXfrm>
        <a:off x="2651211" y="61046"/>
        <a:ext cx="1318524" cy="659262"/>
      </dsp:txXfrm>
    </dsp:sp>
    <dsp:sp modelId="{2B844829-7E40-4A50-9EEB-95B23EAFA2FB}">
      <dsp:nvSpPr>
        <dsp:cNvPr id="0" name=""/>
        <dsp:cNvSpPr/>
      </dsp:nvSpPr>
      <dsp:spPr>
        <a:xfrm>
          <a:off x="1467552" y="1000132"/>
          <a:ext cx="1318524" cy="65926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DIRECTORA	</a:t>
          </a:r>
          <a:endParaRPr lang="es-CO" sz="1400" kern="1200" dirty="0"/>
        </a:p>
      </dsp:txBody>
      <dsp:txXfrm>
        <a:off x="1467552" y="1000132"/>
        <a:ext cx="1318524" cy="659262"/>
      </dsp:txXfrm>
    </dsp:sp>
    <dsp:sp modelId="{4DF97084-F03A-4871-AEB5-4CB4D68E0849}">
      <dsp:nvSpPr>
        <dsp:cNvPr id="0" name=""/>
        <dsp:cNvSpPr/>
      </dsp:nvSpPr>
      <dsp:spPr>
        <a:xfrm>
          <a:off x="362458" y="1773835"/>
          <a:ext cx="1648234" cy="6592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PERSONAL ADMINISTRATIVO</a:t>
          </a:r>
          <a:endParaRPr lang="es-CO" sz="1400" kern="1200" dirty="0"/>
        </a:p>
      </dsp:txBody>
      <dsp:txXfrm>
        <a:off x="362458" y="1773835"/>
        <a:ext cx="1648234" cy="659262"/>
      </dsp:txXfrm>
    </dsp:sp>
    <dsp:sp modelId="{A02C6B3F-4537-4C44-994A-A94DBE6C7A9F}">
      <dsp:nvSpPr>
        <dsp:cNvPr id="0" name=""/>
        <dsp:cNvSpPr/>
      </dsp:nvSpPr>
      <dsp:spPr>
        <a:xfrm>
          <a:off x="0" y="928694"/>
          <a:ext cx="1025534" cy="65926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SECRETARIA</a:t>
          </a:r>
          <a:endParaRPr lang="es-CO" sz="1400" kern="1200" dirty="0"/>
        </a:p>
      </dsp:txBody>
      <dsp:txXfrm>
        <a:off x="0" y="928694"/>
        <a:ext cx="1025534" cy="659262"/>
      </dsp:txXfrm>
    </dsp:sp>
    <dsp:sp modelId="{B49FA9B7-5D48-4841-A7BC-569978796640}">
      <dsp:nvSpPr>
        <dsp:cNvPr id="0" name=""/>
        <dsp:cNvSpPr/>
      </dsp:nvSpPr>
      <dsp:spPr>
        <a:xfrm>
          <a:off x="0" y="2666252"/>
          <a:ext cx="1318524" cy="65926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PERSONAL DE SERVICIOS GENERALES</a:t>
          </a:r>
          <a:endParaRPr lang="es-CO" sz="1400" kern="1200" dirty="0"/>
        </a:p>
      </dsp:txBody>
      <dsp:txXfrm>
        <a:off x="0" y="2666252"/>
        <a:ext cx="1318524" cy="659262"/>
      </dsp:txXfrm>
    </dsp:sp>
    <dsp:sp modelId="{0EACED4D-BB85-4680-B71A-309884DD1CB4}">
      <dsp:nvSpPr>
        <dsp:cNvPr id="0" name=""/>
        <dsp:cNvSpPr/>
      </dsp:nvSpPr>
      <dsp:spPr>
        <a:xfrm>
          <a:off x="3396382" y="999360"/>
          <a:ext cx="1318524" cy="65926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CONSEJO DIRECTIVO	</a:t>
          </a:r>
          <a:endParaRPr lang="es-CO" sz="1400" kern="1200" dirty="0"/>
        </a:p>
      </dsp:txBody>
      <dsp:txXfrm>
        <a:off x="3396382" y="999360"/>
        <a:ext cx="1318524" cy="659262"/>
      </dsp:txXfrm>
    </dsp:sp>
    <dsp:sp modelId="{7B1B0B12-8A13-4E8D-BFBE-55985E837E6B}">
      <dsp:nvSpPr>
        <dsp:cNvPr id="0" name=""/>
        <dsp:cNvSpPr/>
      </dsp:nvSpPr>
      <dsp:spPr>
        <a:xfrm>
          <a:off x="3843177" y="1708021"/>
          <a:ext cx="1318524" cy="6592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CONSEJO DE PADRES</a:t>
          </a:r>
        </a:p>
      </dsp:txBody>
      <dsp:txXfrm>
        <a:off x="3843177" y="1708021"/>
        <a:ext cx="1318524" cy="659262"/>
      </dsp:txXfrm>
    </dsp:sp>
    <dsp:sp modelId="{62549E9F-DDF3-47DD-98CF-D58210A117DB}">
      <dsp:nvSpPr>
        <dsp:cNvPr id="0" name=""/>
        <dsp:cNvSpPr/>
      </dsp:nvSpPr>
      <dsp:spPr>
        <a:xfrm>
          <a:off x="3857654" y="2389929"/>
          <a:ext cx="1318524" cy="6592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CONSEJO ESTUDIANTIL</a:t>
          </a:r>
          <a:endParaRPr lang="es-CO" sz="1400" kern="1200" dirty="0"/>
        </a:p>
      </dsp:txBody>
      <dsp:txXfrm>
        <a:off x="3857654" y="2389929"/>
        <a:ext cx="1318524" cy="659262"/>
      </dsp:txXfrm>
    </dsp:sp>
    <dsp:sp modelId="{B278C079-CAB1-4F04-81BC-DB2075FE5400}">
      <dsp:nvSpPr>
        <dsp:cNvPr id="0" name=""/>
        <dsp:cNvSpPr/>
      </dsp:nvSpPr>
      <dsp:spPr>
        <a:xfrm>
          <a:off x="3857654" y="3071836"/>
          <a:ext cx="1318524" cy="6592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CONSEJO DE CONVIVENCIA</a:t>
          </a:r>
          <a:endParaRPr lang="es-CO" sz="1400" kern="1200" dirty="0"/>
        </a:p>
      </dsp:txBody>
      <dsp:txXfrm>
        <a:off x="3857654" y="3071836"/>
        <a:ext cx="1318524" cy="659262"/>
      </dsp:txXfrm>
    </dsp:sp>
    <dsp:sp modelId="{72BEFA1D-8B52-41EE-8970-0A3F42F9356E}">
      <dsp:nvSpPr>
        <dsp:cNvPr id="0" name=""/>
        <dsp:cNvSpPr/>
      </dsp:nvSpPr>
      <dsp:spPr>
        <a:xfrm>
          <a:off x="6111025" y="997198"/>
          <a:ext cx="1318524" cy="65926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CONSEJO ACADÉMICO</a:t>
          </a:r>
          <a:endParaRPr lang="es-CO" sz="1400" kern="1200" dirty="0"/>
        </a:p>
      </dsp:txBody>
      <dsp:txXfrm>
        <a:off x="6111025" y="997198"/>
        <a:ext cx="1318524" cy="659262"/>
      </dsp:txXfrm>
    </dsp:sp>
    <dsp:sp modelId="{34D34069-BE6E-47F6-9DC3-B8BC1DD48894}">
      <dsp:nvSpPr>
        <dsp:cNvPr id="0" name=""/>
        <dsp:cNvSpPr/>
      </dsp:nvSpPr>
      <dsp:spPr>
        <a:xfrm>
          <a:off x="5199661" y="1832806"/>
          <a:ext cx="1015448" cy="6592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COMISION DE EVALUACION</a:t>
          </a:r>
          <a:endParaRPr lang="es-CO" sz="1400" kern="1200" dirty="0"/>
        </a:p>
      </dsp:txBody>
      <dsp:txXfrm>
        <a:off x="5199661" y="1832806"/>
        <a:ext cx="1015448" cy="659262"/>
      </dsp:txXfrm>
    </dsp:sp>
    <dsp:sp modelId="{E74437B2-FE15-4798-9C2C-B49BDDF407B0}">
      <dsp:nvSpPr>
        <dsp:cNvPr id="0" name=""/>
        <dsp:cNvSpPr/>
      </dsp:nvSpPr>
      <dsp:spPr>
        <a:xfrm>
          <a:off x="6468214" y="1757037"/>
          <a:ext cx="1318524" cy="6592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COORDINADORA</a:t>
          </a:r>
          <a:endParaRPr lang="es-CO" sz="1400" kern="1200" dirty="0"/>
        </a:p>
      </dsp:txBody>
      <dsp:txXfrm>
        <a:off x="6468214" y="1757037"/>
        <a:ext cx="1318524" cy="659262"/>
      </dsp:txXfrm>
    </dsp:sp>
    <dsp:sp modelId="{8D7E53B6-E6BA-47D4-A889-01ACB406D20B}">
      <dsp:nvSpPr>
        <dsp:cNvPr id="0" name=""/>
        <dsp:cNvSpPr/>
      </dsp:nvSpPr>
      <dsp:spPr>
        <a:xfrm>
          <a:off x="6468214" y="2514714"/>
          <a:ext cx="1318524" cy="6592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DOCENTES</a:t>
          </a:r>
          <a:endParaRPr lang="es-CO" sz="1400" kern="1200" dirty="0"/>
        </a:p>
      </dsp:txBody>
      <dsp:txXfrm>
        <a:off x="6468214" y="2514714"/>
        <a:ext cx="1318524" cy="659262"/>
      </dsp:txXfrm>
    </dsp:sp>
    <dsp:sp modelId="{9B9F6330-4FFE-48A5-BC15-09AAA5281671}">
      <dsp:nvSpPr>
        <dsp:cNvPr id="0" name=""/>
        <dsp:cNvSpPr/>
      </dsp:nvSpPr>
      <dsp:spPr>
        <a:xfrm>
          <a:off x="3514086" y="3866700"/>
          <a:ext cx="1318524" cy="65926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ESTUDIANTES</a:t>
          </a:r>
          <a:endParaRPr lang="es-CO" sz="1400" kern="1200" dirty="0"/>
        </a:p>
      </dsp:txBody>
      <dsp:txXfrm>
        <a:off x="3514086" y="3866700"/>
        <a:ext cx="1318524" cy="65926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F70148-86A0-436D-8A33-0BE883D65278}">
      <dsp:nvSpPr>
        <dsp:cNvPr id="0" name=""/>
        <dsp:cNvSpPr/>
      </dsp:nvSpPr>
      <dsp:spPr>
        <a:xfrm>
          <a:off x="0" y="0"/>
          <a:ext cx="6096000" cy="1828800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556C7E-CE14-4DEE-87B0-53B186E46C2D}">
      <dsp:nvSpPr>
        <dsp:cNvPr id="0" name=""/>
        <dsp:cNvSpPr/>
      </dsp:nvSpPr>
      <dsp:spPr>
        <a:xfrm>
          <a:off x="182880" y="317487"/>
          <a:ext cx="1493505" cy="119382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3DF457-39A7-4DCB-B515-7DE69A78C4F3}">
      <dsp:nvSpPr>
        <dsp:cNvPr id="0" name=""/>
        <dsp:cNvSpPr/>
      </dsp:nvSpPr>
      <dsp:spPr>
        <a:xfrm rot="10800000">
          <a:off x="312681" y="1828799"/>
          <a:ext cx="1233904" cy="2235200"/>
        </a:xfrm>
        <a:prstGeom prst="round2SameRect">
          <a:avLst>
            <a:gd name="adj1" fmla="val 10500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100" kern="1200" dirty="0" smtClean="0">
              <a:solidFill>
                <a:schemeClr val="tx1"/>
              </a:solidFill>
            </a:rPr>
            <a:t>Disponer de la locación de una manera agradable y llamativa, para ser competitivo frente al jardín infantil de la zona.</a:t>
          </a:r>
          <a:endParaRPr lang="es-CO" sz="1100" kern="1200" dirty="0">
            <a:solidFill>
              <a:schemeClr val="tx1"/>
            </a:solidFill>
          </a:endParaRPr>
        </a:p>
      </dsp:txBody>
      <dsp:txXfrm rot="10800000">
        <a:off x="350628" y="1828799"/>
        <a:ext cx="1158010" cy="2197253"/>
      </dsp:txXfrm>
    </dsp:sp>
    <dsp:sp modelId="{06147AA9-A38A-4417-A3F1-8BFE719103B8}">
      <dsp:nvSpPr>
        <dsp:cNvPr id="0" name=""/>
        <dsp:cNvSpPr/>
      </dsp:nvSpPr>
      <dsp:spPr>
        <a:xfrm>
          <a:off x="1799776" y="243840"/>
          <a:ext cx="1233904" cy="134112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98E6C7-3CB0-487F-8008-1DBAFB31AF64}">
      <dsp:nvSpPr>
        <dsp:cNvPr id="0" name=""/>
        <dsp:cNvSpPr/>
      </dsp:nvSpPr>
      <dsp:spPr>
        <a:xfrm rot="10800000">
          <a:off x="1799776" y="1828799"/>
          <a:ext cx="1233904" cy="2235200"/>
        </a:xfrm>
        <a:prstGeom prst="round2SameRect">
          <a:avLst>
            <a:gd name="adj1" fmla="val 10500"/>
            <a:gd name="adj2" fmla="val 0"/>
          </a:avLst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100" kern="1200" dirty="0" smtClean="0">
              <a:solidFill>
                <a:schemeClr val="tx1"/>
              </a:solidFill>
            </a:rPr>
            <a:t>Hacer publicidad y mercadeo enfocando la atención del cliente en la confiabilidad del servicio, teniendo en cuenta la licencia de funcionamiento.</a:t>
          </a:r>
          <a:endParaRPr lang="es-CO" sz="1100" kern="1200" dirty="0">
            <a:solidFill>
              <a:schemeClr val="tx1"/>
            </a:solidFill>
          </a:endParaRPr>
        </a:p>
      </dsp:txBody>
      <dsp:txXfrm rot="10800000">
        <a:off x="1837723" y="1828799"/>
        <a:ext cx="1158010" cy="2197253"/>
      </dsp:txXfrm>
    </dsp:sp>
    <dsp:sp modelId="{BE77250A-F4AC-4C2A-9374-34E28CFD7CFB}">
      <dsp:nvSpPr>
        <dsp:cNvPr id="0" name=""/>
        <dsp:cNvSpPr/>
      </dsp:nvSpPr>
      <dsp:spPr>
        <a:xfrm>
          <a:off x="3171415" y="158417"/>
          <a:ext cx="1091030" cy="151639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F54194-06EA-4C67-8FD1-7E5FA3A51CDA}">
      <dsp:nvSpPr>
        <dsp:cNvPr id="0" name=""/>
        <dsp:cNvSpPr/>
      </dsp:nvSpPr>
      <dsp:spPr>
        <a:xfrm rot="10800000">
          <a:off x="3157070" y="1828799"/>
          <a:ext cx="1233904" cy="2235200"/>
        </a:xfrm>
        <a:prstGeom prst="round2SameRect">
          <a:avLst>
            <a:gd name="adj1" fmla="val 10500"/>
            <a:gd name="adj2" fmla="val 0"/>
          </a:avLst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100" kern="1200" dirty="0" smtClean="0">
              <a:solidFill>
                <a:schemeClr val="tx1"/>
              </a:solidFill>
            </a:rPr>
            <a:t>Generar espacios de integración familiar, motivando a los padres a comprometerse con la formación de sus hijos.</a:t>
          </a:r>
          <a:endParaRPr lang="es-CO" sz="1100" kern="1200" dirty="0">
            <a:solidFill>
              <a:schemeClr val="tx1"/>
            </a:solidFill>
          </a:endParaRPr>
        </a:p>
      </dsp:txBody>
      <dsp:txXfrm rot="10800000">
        <a:off x="3195017" y="1828799"/>
        <a:ext cx="1158010" cy="2197253"/>
      </dsp:txXfrm>
    </dsp:sp>
    <dsp:sp modelId="{2B8078FD-4BC4-486D-BA02-05B2EF8A59C3}">
      <dsp:nvSpPr>
        <dsp:cNvPr id="0" name=""/>
        <dsp:cNvSpPr/>
      </dsp:nvSpPr>
      <dsp:spPr>
        <a:xfrm>
          <a:off x="4514365" y="317487"/>
          <a:ext cx="1398753" cy="119382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1ADCFE-48EF-419A-B123-7803FC51E3D3}">
      <dsp:nvSpPr>
        <dsp:cNvPr id="0" name=""/>
        <dsp:cNvSpPr/>
      </dsp:nvSpPr>
      <dsp:spPr>
        <a:xfrm rot="10800000">
          <a:off x="4596790" y="1828799"/>
          <a:ext cx="1233904" cy="2235200"/>
        </a:xfrm>
        <a:prstGeom prst="round2SameRect">
          <a:avLst>
            <a:gd name="adj1" fmla="val 10500"/>
            <a:gd name="adj2" fmla="val 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100" kern="1200" smtClean="0">
              <a:solidFill>
                <a:schemeClr val="tx1"/>
              </a:solidFill>
            </a:rPr>
            <a:t>Formular proyectos de desarrollo productivo para mejorar los ingresos de los padres.</a:t>
          </a:r>
          <a:endParaRPr lang="es-CO" sz="1100" kern="1200" dirty="0">
            <a:solidFill>
              <a:schemeClr val="tx1"/>
            </a:solidFill>
          </a:endParaRPr>
        </a:p>
      </dsp:txBody>
      <dsp:txXfrm rot="10800000">
        <a:off x="4634737" y="1828799"/>
        <a:ext cx="1158010" cy="219725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B84DFD-B7C8-4F99-9C56-045F51105144}">
      <dsp:nvSpPr>
        <dsp:cNvPr id="0" name=""/>
        <dsp:cNvSpPr/>
      </dsp:nvSpPr>
      <dsp:spPr>
        <a:xfrm>
          <a:off x="0" y="417393"/>
          <a:ext cx="1869645" cy="74785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chemeClr val="tx1"/>
              </a:solidFill>
            </a:rPr>
            <a:t>INTEGRACION CON LA COMUNIDAD</a:t>
          </a:r>
          <a:endParaRPr lang="es-CO" sz="1600" kern="1200" dirty="0">
            <a:solidFill>
              <a:schemeClr val="tx1"/>
            </a:solidFill>
          </a:endParaRPr>
        </a:p>
      </dsp:txBody>
      <dsp:txXfrm>
        <a:off x="0" y="417393"/>
        <a:ext cx="1869645" cy="747858"/>
      </dsp:txXfrm>
    </dsp:sp>
    <dsp:sp modelId="{91F3A040-4D36-42C5-8F9E-D17C8865F73C}">
      <dsp:nvSpPr>
        <dsp:cNvPr id="0" name=""/>
        <dsp:cNvSpPr/>
      </dsp:nvSpPr>
      <dsp:spPr>
        <a:xfrm>
          <a:off x="214317" y="1342303"/>
          <a:ext cx="1416506" cy="1836217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s-ES" sz="1400" kern="1200" dirty="0" smtClean="0"/>
            <a:t> Proyecto transversal de Recreación, deporte y aprovechamiento del tiempo  libre.</a:t>
          </a:r>
        </a:p>
      </dsp:txBody>
      <dsp:txXfrm>
        <a:off x="214317" y="1342303"/>
        <a:ext cx="1416506" cy="1836217"/>
      </dsp:txXfrm>
    </dsp:sp>
    <dsp:sp modelId="{DD001EA4-01FA-47A5-A875-8F442966CAEB}">
      <dsp:nvSpPr>
        <dsp:cNvPr id="0" name=""/>
        <dsp:cNvSpPr/>
      </dsp:nvSpPr>
      <dsp:spPr>
        <a:xfrm>
          <a:off x="2000264" y="197906"/>
          <a:ext cx="1869645" cy="747858"/>
        </a:xfrm>
        <a:prstGeom prst="rect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chemeClr val="tx1"/>
              </a:solidFill>
            </a:rPr>
            <a:t>PLANES DE FORMACIÓN DOCENTE</a:t>
          </a:r>
          <a:endParaRPr lang="es-CO" sz="1600" kern="1200" dirty="0">
            <a:solidFill>
              <a:schemeClr val="tx1"/>
            </a:solidFill>
          </a:endParaRPr>
        </a:p>
      </dsp:txBody>
      <dsp:txXfrm>
        <a:off x="2000264" y="197906"/>
        <a:ext cx="1869645" cy="747858"/>
      </dsp:txXfrm>
    </dsp:sp>
    <dsp:sp modelId="{CC1FB72D-1C11-4E87-BE55-A0DA57EE68DC}">
      <dsp:nvSpPr>
        <dsp:cNvPr id="0" name=""/>
        <dsp:cNvSpPr/>
      </dsp:nvSpPr>
      <dsp:spPr>
        <a:xfrm>
          <a:off x="2000264" y="980665"/>
          <a:ext cx="1869645" cy="2734110"/>
        </a:xfrm>
        <a:prstGeom prst="rect">
          <a:avLst/>
        </a:prstGeom>
        <a:solidFill>
          <a:schemeClr val="accent5">
            <a:tint val="40000"/>
            <a:alpha val="90000"/>
            <a:hueOff val="-3580161"/>
            <a:satOff val="16084"/>
            <a:lumOff val="1106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3580161"/>
              <a:satOff val="16084"/>
              <a:lumOff val="110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Talleres en artes integradas dirigidos por Dirección, coordinación y Casa Teatro la Guagua, Escuela de Formación Artística El Toque del Maestro.</a:t>
          </a:r>
          <a:endParaRPr lang="es-CO" sz="1400" kern="1200" dirty="0"/>
        </a:p>
      </dsp:txBody>
      <dsp:txXfrm>
        <a:off x="2000264" y="980665"/>
        <a:ext cx="1869645" cy="2734110"/>
      </dsp:txXfrm>
    </dsp:sp>
    <dsp:sp modelId="{A5472A82-AE0E-4CB1-A2A0-0E50BBE30D5C}">
      <dsp:nvSpPr>
        <dsp:cNvPr id="0" name=""/>
        <dsp:cNvSpPr/>
      </dsp:nvSpPr>
      <dsp:spPr>
        <a:xfrm>
          <a:off x="4038521" y="548883"/>
          <a:ext cx="1869645" cy="747858"/>
        </a:xfrm>
        <a:prstGeom prst="rect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chemeClr val="tx1"/>
              </a:solidFill>
            </a:rPr>
            <a:t>BIENESTAR ESTUDIANTIL</a:t>
          </a:r>
          <a:endParaRPr lang="es-CO" sz="1600" kern="1200" dirty="0">
            <a:solidFill>
              <a:schemeClr val="tx1"/>
            </a:solidFill>
          </a:endParaRPr>
        </a:p>
      </dsp:txBody>
      <dsp:txXfrm>
        <a:off x="4038521" y="548883"/>
        <a:ext cx="1869645" cy="747858"/>
      </dsp:txXfrm>
    </dsp:sp>
    <dsp:sp modelId="{DE7BB090-BF9F-41E5-8C21-C3353911286D}">
      <dsp:nvSpPr>
        <dsp:cNvPr id="0" name=""/>
        <dsp:cNvSpPr/>
      </dsp:nvSpPr>
      <dsp:spPr>
        <a:xfrm>
          <a:off x="4038521" y="1574437"/>
          <a:ext cx="1869645" cy="2140338"/>
        </a:xfrm>
        <a:prstGeom prst="rect">
          <a:avLst/>
        </a:prstGeom>
        <a:solidFill>
          <a:schemeClr val="accent5">
            <a:tint val="40000"/>
            <a:alpha val="90000"/>
            <a:hueOff val="-7160321"/>
            <a:satOff val="32169"/>
            <a:lumOff val="2211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7160321"/>
              <a:satOff val="32169"/>
              <a:lumOff val="221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Orientación Escolar</a:t>
          </a:r>
          <a:endParaRPr lang="es-CO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Estímulos</a:t>
          </a:r>
          <a:endParaRPr lang="es-CO" sz="1400" kern="1200" dirty="0"/>
        </a:p>
      </dsp:txBody>
      <dsp:txXfrm>
        <a:off x="4038521" y="1574437"/>
        <a:ext cx="1869645" cy="2140338"/>
      </dsp:txXfrm>
    </dsp:sp>
    <dsp:sp modelId="{202D1C74-6B89-4148-BAC9-4730EFC10608}">
      <dsp:nvSpPr>
        <dsp:cNvPr id="0" name=""/>
        <dsp:cNvSpPr/>
      </dsp:nvSpPr>
      <dsp:spPr>
        <a:xfrm>
          <a:off x="6059972" y="0"/>
          <a:ext cx="1869645" cy="747858"/>
        </a:xfrm>
        <a:prstGeom prst="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RELACIONES INTERINSTITUCIONALES</a:t>
          </a:r>
          <a:endParaRPr lang="es-CO" sz="1200" kern="1200" dirty="0">
            <a:solidFill>
              <a:schemeClr val="tx1"/>
            </a:solidFill>
          </a:endParaRPr>
        </a:p>
      </dsp:txBody>
      <dsp:txXfrm>
        <a:off x="6059972" y="0"/>
        <a:ext cx="1869645" cy="747858"/>
      </dsp:txXfrm>
    </dsp:sp>
    <dsp:sp modelId="{7FDA6C64-AD80-4616-B777-1EC8EB2445D6}">
      <dsp:nvSpPr>
        <dsp:cNvPr id="0" name=""/>
        <dsp:cNvSpPr/>
      </dsp:nvSpPr>
      <dsp:spPr>
        <a:xfrm>
          <a:off x="6059972" y="714379"/>
          <a:ext cx="1869645" cy="2671848"/>
        </a:xfrm>
        <a:prstGeom prst="rect">
          <a:avLst/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>
              <a:solidFill>
                <a:schemeClr val="tx1"/>
              </a:solidFill>
            </a:rPr>
            <a:t>Convenios:</a:t>
          </a:r>
          <a:endParaRPr lang="es-CO" sz="1400" kern="1200" dirty="0">
            <a:solidFill>
              <a:schemeClr val="tx1"/>
            </a:solidFill>
          </a:endParaRP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>
              <a:solidFill>
                <a:schemeClr val="tx1"/>
              </a:solidFill>
            </a:rPr>
            <a:t> Junta de Acción Comunal para programación de Eventos Culturales.</a:t>
          </a:r>
          <a:endParaRPr lang="es-CO" sz="1400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>
              <a:solidFill>
                <a:schemeClr val="tx1"/>
              </a:solidFill>
            </a:rPr>
            <a:t>Escuela de Formación Artística El Toque del Maestro.</a:t>
          </a:r>
          <a:endParaRPr lang="es-CO" sz="1400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>
              <a:solidFill>
                <a:schemeClr val="tx1"/>
              </a:solidFill>
            </a:rPr>
            <a:t>Información en eventos: Casa Teatro La Guagua, Teatro </a:t>
          </a:r>
          <a:r>
            <a:rPr lang="es-ES" sz="1400" kern="1200" dirty="0" err="1" smtClean="0">
              <a:solidFill>
                <a:schemeClr val="tx1"/>
              </a:solidFill>
            </a:rPr>
            <a:t>Aleph</a:t>
          </a:r>
          <a:r>
            <a:rPr lang="es-ES" sz="1400" kern="1200" dirty="0" smtClean="0">
              <a:solidFill>
                <a:schemeClr val="tx1"/>
              </a:solidFill>
            </a:rPr>
            <a:t>.</a:t>
          </a:r>
          <a:endParaRPr lang="es-CO" sz="1400" kern="1200" dirty="0">
            <a:solidFill>
              <a:schemeClr val="tx1"/>
            </a:solidFill>
          </a:endParaRPr>
        </a:p>
      </dsp:txBody>
      <dsp:txXfrm>
        <a:off x="6059972" y="714379"/>
        <a:ext cx="1869645" cy="267184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610E69-1B80-4B57-8D1A-170571F5C76F}">
      <dsp:nvSpPr>
        <dsp:cNvPr id="0" name=""/>
        <dsp:cNvSpPr/>
      </dsp:nvSpPr>
      <dsp:spPr>
        <a:xfrm>
          <a:off x="457199" y="0"/>
          <a:ext cx="5181600" cy="4064000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38E816-0E53-41B2-9CC7-24DD443528E2}">
      <dsp:nvSpPr>
        <dsp:cNvPr id="0" name=""/>
        <dsp:cNvSpPr/>
      </dsp:nvSpPr>
      <dsp:spPr>
        <a:xfrm>
          <a:off x="0" y="1143008"/>
          <a:ext cx="1467445" cy="16256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>
              <a:solidFill>
                <a:schemeClr val="tx1"/>
              </a:solidFill>
            </a:rPr>
            <a:t>PRIMERA FASE: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>
              <a:solidFill>
                <a:schemeClr val="tx1"/>
              </a:solidFill>
            </a:rPr>
            <a:t>-Tipo de evaluación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>
              <a:solidFill>
                <a:schemeClr val="tx1"/>
              </a:solidFill>
            </a:rPr>
            <a:t>- Áreas de evaluación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>
              <a:solidFill>
                <a:schemeClr val="tx1"/>
              </a:solidFill>
            </a:rPr>
            <a:t>- Formulación de objetivos</a:t>
          </a:r>
          <a:endParaRPr lang="es-CO" sz="1100" kern="1200" dirty="0">
            <a:solidFill>
              <a:schemeClr val="tx1"/>
            </a:solidFill>
          </a:endParaRPr>
        </a:p>
      </dsp:txBody>
      <dsp:txXfrm>
        <a:off x="71635" y="1214643"/>
        <a:ext cx="1324175" cy="1482330"/>
      </dsp:txXfrm>
    </dsp:sp>
    <dsp:sp modelId="{A3BA630F-A22F-4BCD-82CB-3102E8266CB9}">
      <dsp:nvSpPr>
        <dsp:cNvPr id="0" name=""/>
        <dsp:cNvSpPr/>
      </dsp:nvSpPr>
      <dsp:spPr>
        <a:xfrm>
          <a:off x="1543868" y="1219199"/>
          <a:ext cx="1467445" cy="1625600"/>
        </a:xfrm>
        <a:prstGeom prst="roundRect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>
              <a:solidFill>
                <a:schemeClr val="tx1"/>
              </a:solidFill>
            </a:rPr>
            <a:t>SEGUNDA FASE: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>
              <a:solidFill>
                <a:schemeClr val="tx1"/>
              </a:solidFill>
            </a:rPr>
            <a:t>- Marco Referencial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100" kern="1200" dirty="0">
            <a:solidFill>
              <a:schemeClr val="tx1"/>
            </a:solidFill>
          </a:endParaRPr>
        </a:p>
      </dsp:txBody>
      <dsp:txXfrm>
        <a:off x="1615503" y="1290834"/>
        <a:ext cx="1324175" cy="1482330"/>
      </dsp:txXfrm>
    </dsp:sp>
    <dsp:sp modelId="{8ACA407E-05A1-4AA6-B57A-9562322512F8}">
      <dsp:nvSpPr>
        <dsp:cNvPr id="0" name=""/>
        <dsp:cNvSpPr/>
      </dsp:nvSpPr>
      <dsp:spPr>
        <a:xfrm>
          <a:off x="3084686" y="1219199"/>
          <a:ext cx="1467445" cy="1625600"/>
        </a:xfrm>
        <a:prstGeom prst="roundRect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>
              <a:solidFill>
                <a:schemeClr val="tx1"/>
              </a:solidFill>
            </a:rPr>
            <a:t>TERCERA FASE: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>
              <a:solidFill>
                <a:schemeClr val="tx1"/>
              </a:solidFill>
            </a:rPr>
            <a:t>- Diseño metodológico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>
              <a:solidFill>
                <a:schemeClr val="tx1"/>
              </a:solidFill>
            </a:rPr>
            <a:t>- Instrumentos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>
              <a:solidFill>
                <a:schemeClr val="tx1"/>
              </a:solidFill>
            </a:rPr>
            <a:t>- Población y Muestra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>
              <a:solidFill>
                <a:schemeClr val="tx1"/>
              </a:solidFill>
            </a:rPr>
            <a:t>- Aplicación y tabulación</a:t>
          </a:r>
        </a:p>
      </dsp:txBody>
      <dsp:txXfrm>
        <a:off x="3156321" y="1290834"/>
        <a:ext cx="1324175" cy="1482330"/>
      </dsp:txXfrm>
    </dsp:sp>
    <dsp:sp modelId="{AD404457-44D6-4C2D-B718-5A0C9859A816}">
      <dsp:nvSpPr>
        <dsp:cNvPr id="0" name=""/>
        <dsp:cNvSpPr/>
      </dsp:nvSpPr>
      <dsp:spPr>
        <a:xfrm>
          <a:off x="4625503" y="1219199"/>
          <a:ext cx="1467445" cy="1625600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>
              <a:solidFill>
                <a:schemeClr val="tx1"/>
              </a:solidFill>
            </a:rPr>
            <a:t>CUARTA FASE: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>
              <a:solidFill>
                <a:schemeClr val="tx1"/>
              </a:solidFill>
            </a:rPr>
            <a:t>- Informe final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>
              <a:solidFill>
                <a:schemeClr val="tx1"/>
              </a:solidFill>
            </a:rPr>
            <a:t>- Plan de Mejoramiento Institucional </a:t>
          </a:r>
        </a:p>
      </dsp:txBody>
      <dsp:txXfrm>
        <a:off x="4697138" y="1290834"/>
        <a:ext cx="1324175" cy="14823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AF86E7-3248-4CF8-96C1-7F888C67BCA4}" type="datetimeFigureOut">
              <a:rPr lang="es-CO" smtClean="0"/>
              <a:pPr/>
              <a:t>7/12/2017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FB8488-2D56-4CC2-B90F-3FB57C303816}" type="slidenum">
              <a:rPr lang="es-CO" smtClean="0"/>
              <a:pPr/>
              <a:t>‹Nº›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B8488-2D56-4CC2-B90F-3FB57C303816}" type="slidenum">
              <a:rPr lang="es-CO" smtClean="0"/>
              <a:pPr/>
              <a:t>6</a:t>
            </a:fld>
            <a:endParaRPr lang="es-CO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B8488-2D56-4CC2-B90F-3FB57C303816}" type="slidenum">
              <a:rPr lang="es-CO" smtClean="0"/>
              <a:pPr/>
              <a:t>9</a:t>
            </a:fld>
            <a:endParaRPr lang="es-CO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B8488-2D56-4CC2-B90F-3FB57C303816}" type="slidenum">
              <a:rPr lang="es-CO" smtClean="0"/>
              <a:pPr/>
              <a:t>14</a:t>
            </a:fld>
            <a:endParaRPr lang="es-CO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B8488-2D56-4CC2-B90F-3FB57C303816}" type="slidenum">
              <a:rPr lang="es-CO" smtClean="0"/>
              <a:pPr/>
              <a:t>16</a:t>
            </a:fld>
            <a:endParaRPr lang="es-CO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3ABFF-CC57-437B-9881-112C474D3590}" type="datetimeFigureOut">
              <a:rPr lang="es-CO" smtClean="0"/>
              <a:pPr/>
              <a:t>7/12/2017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D99C9-FD28-4B50-866C-8ED49FBB5A5E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3ABFF-CC57-437B-9881-112C474D3590}" type="datetimeFigureOut">
              <a:rPr lang="es-CO" smtClean="0"/>
              <a:pPr/>
              <a:t>7/12/2017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D99C9-FD28-4B50-866C-8ED49FBB5A5E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3ABFF-CC57-437B-9881-112C474D3590}" type="datetimeFigureOut">
              <a:rPr lang="es-CO" smtClean="0"/>
              <a:pPr/>
              <a:t>7/12/2017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D99C9-FD28-4B50-866C-8ED49FBB5A5E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3ABFF-CC57-437B-9881-112C474D3590}" type="datetimeFigureOut">
              <a:rPr lang="es-CO" smtClean="0"/>
              <a:pPr/>
              <a:t>7/12/2017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D99C9-FD28-4B50-866C-8ED49FBB5A5E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3ABFF-CC57-437B-9881-112C474D3590}" type="datetimeFigureOut">
              <a:rPr lang="es-CO" smtClean="0"/>
              <a:pPr/>
              <a:t>7/12/2017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D99C9-FD28-4B50-866C-8ED49FBB5A5E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3ABFF-CC57-437B-9881-112C474D3590}" type="datetimeFigureOut">
              <a:rPr lang="es-CO" smtClean="0"/>
              <a:pPr/>
              <a:t>7/12/2017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D99C9-FD28-4B50-866C-8ED49FBB5A5E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3ABFF-CC57-437B-9881-112C474D3590}" type="datetimeFigureOut">
              <a:rPr lang="es-CO" smtClean="0"/>
              <a:pPr/>
              <a:t>7/12/2017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D99C9-FD28-4B50-866C-8ED49FBB5A5E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3ABFF-CC57-437B-9881-112C474D3590}" type="datetimeFigureOut">
              <a:rPr lang="es-CO" smtClean="0"/>
              <a:pPr/>
              <a:t>7/12/2017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D99C9-FD28-4B50-866C-8ED49FBB5A5E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3ABFF-CC57-437B-9881-112C474D3590}" type="datetimeFigureOut">
              <a:rPr lang="es-CO" smtClean="0"/>
              <a:pPr/>
              <a:t>7/12/2017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D99C9-FD28-4B50-866C-8ED49FBB5A5E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3ABFF-CC57-437B-9881-112C474D3590}" type="datetimeFigureOut">
              <a:rPr lang="es-CO" smtClean="0"/>
              <a:pPr/>
              <a:t>7/12/2017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D99C9-FD28-4B50-866C-8ED49FBB5A5E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3ABFF-CC57-437B-9881-112C474D3590}" type="datetimeFigureOut">
              <a:rPr lang="es-CO" smtClean="0"/>
              <a:pPr/>
              <a:t>7/12/2017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D99C9-FD28-4B50-866C-8ED49FBB5A5E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C3ABFF-CC57-437B-9881-112C474D3590}" type="datetimeFigureOut">
              <a:rPr lang="es-CO" smtClean="0"/>
              <a:pPr/>
              <a:t>7/12/2017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D99C9-FD28-4B50-866C-8ED49FBB5A5E}" type="slidenum">
              <a:rPr lang="es-CO" smtClean="0"/>
              <a:pPr/>
              <a:t>‹Nº›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11.jpeg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10.jpeg"/><Relationship Id="rId4" Type="http://schemas.openxmlformats.org/officeDocument/2006/relationships/diagramLayout" Target="../diagrams/layout3.xml"/><Relationship Id="rId9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Subtítulo"/>
          <p:cNvSpPr txBox="1">
            <a:spLocks/>
          </p:cNvSpPr>
          <p:nvPr/>
        </p:nvSpPr>
        <p:spPr>
          <a:xfrm>
            <a:off x="5357818" y="5715016"/>
            <a:ext cx="3571868" cy="857256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UNIVERSIDAD</a:t>
            </a:r>
            <a:r>
              <a:rPr kumimoji="0" lang="es-ES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LA SABANA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sz="3200" dirty="0" smtClean="0">
                <a:solidFill>
                  <a:schemeClr val="bg1"/>
                </a:solidFill>
              </a:rPr>
              <a:t>INSTITUTO DE POSTGRADOS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ESPECIALIZACIÓN EN GERENCIA EDUCATIVA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E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E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E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E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71538" y="357166"/>
            <a:ext cx="8229600" cy="1143000"/>
          </a:xfrm>
        </p:spPr>
        <p:txBody>
          <a:bodyPr>
            <a:normAutofit/>
          </a:bodyPr>
          <a:lstStyle/>
          <a:p>
            <a:r>
              <a:rPr lang="es-ES" sz="3600" b="1" dirty="0" smtClean="0">
                <a:solidFill>
                  <a:schemeClr val="accent1">
                    <a:lumMod val="50000"/>
                  </a:schemeClr>
                </a:solidFill>
              </a:rPr>
              <a:t>COMPONENTE ADMINISTRATIVO</a:t>
            </a:r>
            <a:endParaRPr lang="es-CO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28596" y="1928802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3" name="12 Conector recto"/>
          <p:cNvCxnSpPr/>
          <p:nvPr/>
        </p:nvCxnSpPr>
        <p:spPr>
          <a:xfrm>
            <a:off x="1428728" y="3143248"/>
            <a:ext cx="500066" cy="158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angular"/>
          <p:cNvCxnSpPr/>
          <p:nvPr/>
        </p:nvCxnSpPr>
        <p:spPr>
          <a:xfrm>
            <a:off x="1714480" y="3714752"/>
            <a:ext cx="2214578" cy="1714512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"/>
          <p:cNvCxnSpPr/>
          <p:nvPr/>
        </p:nvCxnSpPr>
        <p:spPr>
          <a:xfrm rot="5400000">
            <a:off x="2608249" y="4964123"/>
            <a:ext cx="2500330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27 Conector recto"/>
          <p:cNvCxnSpPr/>
          <p:nvPr/>
        </p:nvCxnSpPr>
        <p:spPr>
          <a:xfrm>
            <a:off x="3857620" y="3714752"/>
            <a:ext cx="428628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29 Conector recto"/>
          <p:cNvCxnSpPr/>
          <p:nvPr/>
        </p:nvCxnSpPr>
        <p:spPr>
          <a:xfrm>
            <a:off x="3857620" y="4500570"/>
            <a:ext cx="428628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30 Conector recto"/>
          <p:cNvCxnSpPr/>
          <p:nvPr/>
        </p:nvCxnSpPr>
        <p:spPr>
          <a:xfrm>
            <a:off x="3857620" y="5429264"/>
            <a:ext cx="428628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CuadroTexto"/>
          <p:cNvSpPr txBox="1"/>
          <p:nvPr/>
        </p:nvSpPr>
        <p:spPr>
          <a:xfrm>
            <a:off x="785786" y="1500174"/>
            <a:ext cx="7715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tx2"/>
                </a:solidFill>
              </a:rPr>
              <a:t>MODELO ORGANIZACIONAL: Escuela Administrativa de Recursos Humanos</a:t>
            </a:r>
            <a:endParaRPr lang="es-CO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 smtClean="0">
                <a:solidFill>
                  <a:schemeClr val="accent1">
                    <a:lumMod val="50000"/>
                  </a:schemeClr>
                </a:solidFill>
              </a:rPr>
              <a:t>		MANUAL DE CONVIVENCIA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Horizonte Institucional</a:t>
            </a:r>
          </a:p>
          <a:p>
            <a:r>
              <a:rPr lang="es-ES" dirty="0" smtClean="0"/>
              <a:t>Principios</a:t>
            </a:r>
          </a:p>
          <a:p>
            <a:r>
              <a:rPr lang="es-ES" dirty="0" smtClean="0"/>
              <a:t>Derechos y Deberes Padres de Familia</a:t>
            </a:r>
          </a:p>
          <a:p>
            <a:r>
              <a:rPr lang="es-ES" dirty="0" smtClean="0"/>
              <a:t>Derechos y Deberes Docentes</a:t>
            </a:r>
          </a:p>
          <a:p>
            <a:r>
              <a:rPr lang="es-ES" dirty="0" smtClean="0"/>
              <a:t>Criterios para:</a:t>
            </a:r>
          </a:p>
          <a:p>
            <a:pPr lvl="2"/>
            <a:r>
              <a:rPr lang="es-ES" dirty="0" smtClean="0"/>
              <a:t>Sistema de Matrículas</a:t>
            </a:r>
          </a:p>
          <a:p>
            <a:pPr lvl="2"/>
            <a:r>
              <a:rPr lang="es-ES" dirty="0" smtClean="0"/>
              <a:t>Resolución de conflictos</a:t>
            </a:r>
          </a:p>
          <a:p>
            <a:pPr lvl="2"/>
            <a:r>
              <a:rPr lang="es-ES" dirty="0" smtClean="0"/>
              <a:t>Elección de Personero y representante estudiantil</a:t>
            </a:r>
            <a:endParaRPr lang="es-C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>
                <a:solidFill>
                  <a:schemeClr val="tx2"/>
                </a:solidFill>
              </a:rPr>
              <a:t>          PLANEACION ESTRATEGICA</a:t>
            </a:r>
            <a:endParaRPr lang="es-CO" dirty="0">
              <a:solidFill>
                <a:schemeClr val="tx2"/>
              </a:solidFill>
            </a:endParaRPr>
          </a:p>
        </p:txBody>
      </p:sp>
      <p:graphicFrame>
        <p:nvGraphicFramePr>
          <p:cNvPr id="4" name="3 Diagrama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578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dirty="0" smtClean="0">
                <a:solidFill>
                  <a:schemeClr val="tx2"/>
                </a:solidFill>
              </a:rPr>
              <a:t/>
            </a:r>
            <a:br>
              <a:rPr lang="es-ES" dirty="0" smtClean="0">
                <a:solidFill>
                  <a:schemeClr val="tx2"/>
                </a:solidFill>
              </a:rPr>
            </a:br>
            <a:r>
              <a:rPr lang="es-ES" sz="3100" dirty="0" smtClean="0">
                <a:solidFill>
                  <a:schemeClr val="tx2"/>
                </a:solidFill>
              </a:rPr>
              <a:t>ORGANIZACIÓN Y DISTRIBUCION DE RECURSOS</a:t>
            </a:r>
            <a:r>
              <a:rPr lang="es-ES" sz="3100" dirty="0" smtClean="0"/>
              <a:t/>
            </a:r>
            <a:br>
              <a:rPr lang="es-ES" sz="3100" dirty="0" smtClean="0"/>
            </a:br>
            <a:endParaRPr lang="es-CO" sz="31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s-ES" sz="1800" dirty="0" smtClean="0"/>
              <a:t>Cupo: 21 niños</a:t>
            </a:r>
            <a:r>
              <a:rPr lang="es-CO" sz="1800" dirty="0" smtClean="0"/>
              <a:t>.</a:t>
            </a:r>
          </a:p>
          <a:p>
            <a:r>
              <a:rPr lang="es-ES" sz="1800" dirty="0" smtClean="0"/>
              <a:t>Planta Física</a:t>
            </a:r>
          </a:p>
          <a:p>
            <a:pPr lvl="1"/>
            <a:r>
              <a:rPr lang="es-ES" sz="1400" dirty="0" smtClean="0"/>
              <a:t>Aulas: </a:t>
            </a:r>
            <a:r>
              <a:rPr lang="es-ES" sz="1400" dirty="0" err="1" smtClean="0"/>
              <a:t>Prejardín</a:t>
            </a:r>
            <a:r>
              <a:rPr lang="es-ES" sz="1400" dirty="0" smtClean="0"/>
              <a:t>, Jardín y Transición.</a:t>
            </a:r>
          </a:p>
          <a:p>
            <a:pPr lvl="1"/>
            <a:r>
              <a:rPr lang="es-ES" sz="1400" dirty="0" smtClean="0"/>
              <a:t>Ludoteca</a:t>
            </a:r>
          </a:p>
          <a:p>
            <a:pPr lvl="1"/>
            <a:r>
              <a:rPr lang="es-ES" sz="1400" dirty="0" smtClean="0"/>
              <a:t>Zona de Recreación</a:t>
            </a:r>
          </a:p>
          <a:p>
            <a:pPr lvl="1"/>
            <a:r>
              <a:rPr lang="es-ES" sz="1400" dirty="0" smtClean="0"/>
              <a:t>Restaurante Escolar</a:t>
            </a:r>
          </a:p>
          <a:p>
            <a:pPr lvl="1">
              <a:spcBef>
                <a:spcPts val="0"/>
              </a:spcBef>
            </a:pPr>
            <a:r>
              <a:rPr lang="es-ES" sz="1400" dirty="0" smtClean="0"/>
              <a:t>Zona de Primeros Auxilios</a:t>
            </a:r>
          </a:p>
          <a:p>
            <a:pPr lvl="1">
              <a:spcBef>
                <a:spcPts val="0"/>
              </a:spcBef>
            </a:pPr>
            <a:r>
              <a:rPr lang="es-ES" sz="1400" dirty="0" smtClean="0"/>
              <a:t>Sala de profesores y oficina administrativa</a:t>
            </a:r>
          </a:p>
          <a:p>
            <a:pPr lvl="3">
              <a:spcBef>
                <a:spcPts val="0"/>
              </a:spcBef>
            </a:pPr>
            <a:endParaRPr lang="es-ES" dirty="0" smtClean="0"/>
          </a:p>
          <a:p>
            <a:pPr lvl="3">
              <a:spcBef>
                <a:spcPts val="0"/>
              </a:spcBef>
              <a:buNone/>
            </a:pPr>
            <a:r>
              <a:rPr lang="es-ES" dirty="0" smtClean="0"/>
              <a:t>_ PERSONAL ACORDE A LOS PERFILES PLANTEADOS</a:t>
            </a:r>
          </a:p>
          <a:p>
            <a:pPr lvl="3">
              <a:spcBef>
                <a:spcPts val="0"/>
              </a:spcBef>
              <a:buNone/>
            </a:pPr>
            <a:r>
              <a:rPr lang="es-ES" dirty="0" smtClean="0"/>
              <a:t>_ INVENTARIO COHERENTE CON EL ÉNFASIS DEL PEI</a:t>
            </a:r>
          </a:p>
          <a:p>
            <a:pPr lvl="3">
              <a:spcBef>
                <a:spcPts val="0"/>
              </a:spcBef>
            </a:pPr>
            <a:r>
              <a:rPr lang="es-ES" dirty="0" smtClean="0"/>
              <a:t>SERVICIOS ADICIONALES: Restaurante, acompañamiento de tareas, escuelas de formación, transporte.</a:t>
            </a:r>
          </a:p>
          <a:p>
            <a:pPr>
              <a:buNone/>
            </a:pPr>
            <a:endParaRPr lang="es-ES" dirty="0" smtClean="0"/>
          </a:p>
          <a:p>
            <a:endParaRPr lang="es-E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71538" y="357166"/>
            <a:ext cx="8229600" cy="1071562"/>
          </a:xfrm>
        </p:spPr>
        <p:txBody>
          <a:bodyPr>
            <a:normAutofit/>
          </a:bodyPr>
          <a:lstStyle/>
          <a:p>
            <a:r>
              <a:rPr lang="es-ES" sz="4000" b="1" dirty="0" smtClean="0">
                <a:solidFill>
                  <a:schemeClr val="accent1">
                    <a:lumMod val="50000"/>
                  </a:schemeClr>
                </a:solidFill>
              </a:rPr>
              <a:t>COMPONENTE PEDAGÓGICO</a:t>
            </a:r>
            <a:endParaRPr lang="es-CO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0034" y="1428736"/>
            <a:ext cx="8229600" cy="4525963"/>
          </a:xfrm>
        </p:spPr>
        <p:txBody>
          <a:bodyPr>
            <a:normAutofit/>
          </a:bodyPr>
          <a:lstStyle/>
          <a:p>
            <a:r>
              <a:rPr lang="es-ES" sz="1600" dirty="0" smtClean="0"/>
              <a:t>MODELO PEDAGÓGICO: Desarrollista.</a:t>
            </a:r>
          </a:p>
          <a:p>
            <a:r>
              <a:rPr lang="es-ES" sz="1600" dirty="0" smtClean="0"/>
              <a:t>TEORÍAS: Aprendizaje Significativo, Inteligencias Múltiples, Educación por el Arte.</a:t>
            </a:r>
          </a:p>
          <a:p>
            <a:r>
              <a:rPr lang="es-ES" sz="1600" dirty="0" smtClean="0"/>
              <a:t>ESTRUCTURA DEL PLAN DE ESTUDIOS:</a:t>
            </a:r>
          </a:p>
          <a:p>
            <a:endParaRPr lang="es-ES" sz="1600" dirty="0" smtClean="0"/>
          </a:p>
          <a:p>
            <a:endParaRPr lang="es-ES" sz="1600" dirty="0" smtClean="0"/>
          </a:p>
          <a:p>
            <a:endParaRPr lang="es-ES" sz="1600" dirty="0" smtClean="0"/>
          </a:p>
          <a:p>
            <a:endParaRPr lang="es-ES" sz="1600" dirty="0" smtClean="0"/>
          </a:p>
          <a:p>
            <a:endParaRPr lang="es-ES" sz="1600" dirty="0" smtClean="0"/>
          </a:p>
          <a:p>
            <a:endParaRPr lang="es-ES" sz="1600" dirty="0" smtClean="0"/>
          </a:p>
          <a:p>
            <a:endParaRPr lang="es-ES" sz="1600" dirty="0" smtClean="0"/>
          </a:p>
          <a:p>
            <a:endParaRPr lang="es-ES" sz="1600" dirty="0" smtClean="0"/>
          </a:p>
          <a:p>
            <a:endParaRPr lang="es-ES" sz="1600" dirty="0" smtClean="0"/>
          </a:p>
          <a:p>
            <a:pPr lvl="2">
              <a:buNone/>
            </a:pPr>
            <a:endParaRPr lang="es-ES" sz="800" dirty="0" smtClean="0"/>
          </a:p>
          <a:p>
            <a:r>
              <a:rPr lang="es-ES" sz="1600" dirty="0" smtClean="0"/>
              <a:t>Criterios de Evaluación: - Se evalúa el proceso, y se expresa de forma descriptiva, discriminando por tipo de inteligencia.</a:t>
            </a:r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1428728" y="2428869"/>
          <a:ext cx="5786478" cy="24532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88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88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288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9942">
                <a:tc gridSpan="3">
                  <a:txBody>
                    <a:bodyPr/>
                    <a:lstStyle/>
                    <a:p>
                      <a:r>
                        <a:rPr lang="es-ES" sz="1200" dirty="0" smtClean="0"/>
                        <a:t>Grado:</a:t>
                      </a:r>
                      <a:endParaRPr lang="es-CO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7452">
                <a:tc>
                  <a:txBody>
                    <a:bodyPr/>
                    <a:lstStyle/>
                    <a:p>
                      <a:r>
                        <a:rPr lang="es-ES" sz="1200" dirty="0" smtClean="0"/>
                        <a:t>Tipo de inteligencia</a:t>
                      </a:r>
                      <a:endParaRPr lang="es-C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 smtClean="0"/>
                        <a:t>Aspecto que desarrolla (Dimensiones)</a:t>
                      </a:r>
                      <a:endParaRPr lang="es-C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 smtClean="0"/>
                        <a:t>¿Cómo</a:t>
                      </a:r>
                      <a:r>
                        <a:rPr lang="es-ES" sz="1200" baseline="0" dirty="0" smtClean="0"/>
                        <a:t> se desarrolla a partir de las artes integradas?</a:t>
                      </a:r>
                    </a:p>
                    <a:p>
                      <a:r>
                        <a:rPr lang="es-ES" sz="1200" baseline="0" dirty="0" smtClean="0"/>
                        <a:t>(Actividades)</a:t>
                      </a:r>
                      <a:endParaRPr lang="es-CO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61497">
                <a:tc>
                  <a:txBody>
                    <a:bodyPr/>
                    <a:lstStyle/>
                    <a:p>
                      <a:r>
                        <a:rPr lang="es-ES" sz="1200" dirty="0" smtClean="0"/>
                        <a:t>Musical</a:t>
                      </a:r>
                      <a:endParaRPr lang="es-C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Dimensión corporal:</a:t>
                      </a:r>
                    </a:p>
                    <a:p>
                      <a:r>
                        <a:rPr lang="es-CO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Coordinación en</a:t>
                      </a:r>
                    </a:p>
                    <a:p>
                      <a:r>
                        <a:rPr lang="es-CO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diferentes maneras de</a:t>
                      </a:r>
                    </a:p>
                    <a:p>
                      <a:r>
                        <a:rPr lang="es-CO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desplazamiento.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Participando en juegos</a:t>
                      </a:r>
                    </a:p>
                    <a:p>
                      <a:r>
                        <a:rPr lang="es-CO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rítmicos que incluyen</a:t>
                      </a:r>
                    </a:p>
                    <a:p>
                      <a:r>
                        <a:rPr lang="es-CO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movimientos corporales.</a:t>
                      </a:r>
                      <a:endParaRPr lang="es-CO" sz="1200" dirty="0" smtClean="0"/>
                    </a:p>
                    <a:p>
                      <a:endParaRPr lang="es-CO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14290"/>
            <a:ext cx="8229600" cy="1143000"/>
          </a:xfrm>
        </p:spPr>
        <p:txBody>
          <a:bodyPr/>
          <a:lstStyle/>
          <a:p>
            <a:r>
              <a:rPr lang="es-ES" dirty="0" smtClean="0">
                <a:solidFill>
                  <a:schemeClr val="tx2"/>
                </a:solidFill>
              </a:rPr>
              <a:t>PROYECTOS PEDAGÓGICOS</a:t>
            </a:r>
            <a:endParaRPr lang="es-CO" dirty="0">
              <a:solidFill>
                <a:schemeClr val="tx2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158" y="1357299"/>
            <a:ext cx="8229600" cy="3143272"/>
          </a:xfrm>
        </p:spPr>
        <p:txBody>
          <a:bodyPr/>
          <a:lstStyle/>
          <a:p>
            <a:r>
              <a:rPr lang="es-ES" dirty="0" smtClean="0"/>
              <a:t>Educación para la democracia: Elección del Gobierno Escolar, Creatividad para resolución de conflictos, Derechos del niño.</a:t>
            </a:r>
          </a:p>
          <a:p>
            <a:r>
              <a:rPr lang="es-ES" dirty="0" smtClean="0"/>
              <a:t>Recreación, deporte y Aprovechamiento del tiempo libre: Escuelas de Formación Artística y Deportiva en Jornada contraria.</a:t>
            </a:r>
          </a:p>
          <a:p>
            <a:endParaRPr lang="es-ES" dirty="0" smtClean="0"/>
          </a:p>
          <a:p>
            <a:pPr>
              <a:buNone/>
            </a:pPr>
            <a:endParaRPr lang="es-CO" b="1" dirty="0">
              <a:latin typeface="Arno Pro Smbd Display" pitchFamily="18" charset="0"/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1285852" y="4572008"/>
            <a:ext cx="7215238" cy="714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CALENDARIO ACADÉMICO </a:t>
            </a:r>
            <a:endParaRPr kumimoji="0" lang="es-CO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1500166" y="5214950"/>
            <a:ext cx="7215238" cy="714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 smtClean="0">
                <a:latin typeface="+mj-lt"/>
                <a:ea typeface="+mj-ea"/>
                <a:cs typeface="+mj-cs"/>
              </a:rPr>
              <a:t>CALENDARIO A- 2012 </a:t>
            </a:r>
            <a:endParaRPr kumimoji="0" lang="es-CO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57290" y="357174"/>
            <a:ext cx="7786742" cy="1143000"/>
          </a:xfrm>
        </p:spPr>
        <p:txBody>
          <a:bodyPr>
            <a:normAutofit/>
          </a:bodyPr>
          <a:lstStyle/>
          <a:p>
            <a:r>
              <a:rPr lang="es-ES" sz="3300" b="1" dirty="0" smtClean="0">
                <a:solidFill>
                  <a:schemeClr val="accent1">
                    <a:lumMod val="50000"/>
                  </a:schemeClr>
                </a:solidFill>
              </a:rPr>
              <a:t>PROYECCION COMUNITARIA Y SOCIAL</a:t>
            </a:r>
            <a:endParaRPr lang="es-CO" sz="33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5" name="4 Diagrama"/>
          <p:cNvGraphicFramePr/>
          <p:nvPr/>
        </p:nvGraphicFramePr>
        <p:xfrm>
          <a:off x="714348" y="1714488"/>
          <a:ext cx="7929618" cy="3714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28746" y="357174"/>
            <a:ext cx="8229600" cy="1143000"/>
          </a:xfrm>
        </p:spPr>
        <p:txBody>
          <a:bodyPr>
            <a:normAutofit/>
          </a:bodyPr>
          <a:lstStyle/>
          <a:p>
            <a:r>
              <a:rPr lang="es-ES" sz="3600" b="1" dirty="0" smtClean="0">
                <a:solidFill>
                  <a:schemeClr val="accent1">
                    <a:lumMod val="50000"/>
                  </a:schemeClr>
                </a:solidFill>
              </a:rPr>
              <a:t>EVALUACION INSTITUCIONAL</a:t>
            </a:r>
            <a:endParaRPr lang="es-CO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4" name="3 Diagrama"/>
          <p:cNvGraphicFramePr/>
          <p:nvPr/>
        </p:nvGraphicFramePr>
        <p:xfrm>
          <a:off x="1547834" y="164305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CONCLUSIONES </a:t>
            </a:r>
            <a:endParaRPr lang="es-CO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FontTx/>
              <a:buChar char="-"/>
            </a:pPr>
            <a:r>
              <a:rPr lang="es-ES" dirty="0" smtClean="0"/>
              <a:t>Primer vínculo con la comunidad, actitud favorable y colaboradora frente a la apertura del jardín.</a:t>
            </a:r>
          </a:p>
          <a:p>
            <a:pPr>
              <a:buFontTx/>
              <a:buChar char="-"/>
            </a:pPr>
            <a:r>
              <a:rPr lang="es-ES" dirty="0" smtClean="0"/>
              <a:t>El Jardín Infantil Arte </a:t>
            </a:r>
            <a:r>
              <a:rPr lang="es-ES" dirty="0" err="1" smtClean="0"/>
              <a:t>Kids</a:t>
            </a:r>
            <a:r>
              <a:rPr lang="es-ES" dirty="0" smtClean="0"/>
              <a:t> será una institución modelo en educación preescolar, con enfoque en las inteligencias múltiples y énfasis en artes integradas.</a:t>
            </a:r>
          </a:p>
          <a:p>
            <a:pPr>
              <a:buFontTx/>
              <a:buChar char="-"/>
            </a:pPr>
            <a:r>
              <a:rPr lang="es-ES" dirty="0" smtClean="0"/>
              <a:t>Dificultades en el Uso de Suelo.</a:t>
            </a:r>
          </a:p>
          <a:p>
            <a:pPr>
              <a:buFontTx/>
              <a:buChar char="-"/>
            </a:pPr>
            <a:r>
              <a:rPr lang="es-ES" dirty="0" smtClean="0"/>
              <a:t>Con la elaboración del proyecto se pone en evidencia cada uno de los aportes obtenidos en la  especialización en Gerencia Educativa.</a:t>
            </a:r>
          </a:p>
          <a:p>
            <a:pPr>
              <a:buFontTx/>
              <a:buChar char="-"/>
            </a:pPr>
            <a:r>
              <a:rPr lang="es-ES" dirty="0" smtClean="0"/>
              <a:t>La creación del Jardín Infantil se llevará a cabo en el 2012.</a:t>
            </a:r>
          </a:p>
          <a:p>
            <a:pPr>
              <a:buFontTx/>
              <a:buChar char="-"/>
            </a:pPr>
            <a:endParaRPr lang="es-E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s-ES" sz="5400" dirty="0" smtClean="0"/>
          </a:p>
          <a:p>
            <a:pPr algn="ctr">
              <a:buNone/>
            </a:pPr>
            <a:endParaRPr lang="es-ES" sz="5400" dirty="0" smtClean="0"/>
          </a:p>
          <a:p>
            <a:pPr algn="ctr">
              <a:buNone/>
            </a:pPr>
            <a:r>
              <a:rPr lang="es-E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GRACIAS</a:t>
            </a:r>
            <a:endParaRPr lang="es-CO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14348" y="1571612"/>
            <a:ext cx="7772400" cy="1470025"/>
          </a:xfrm>
        </p:spPr>
        <p:txBody>
          <a:bodyPr>
            <a:normAutofit/>
          </a:bodyPr>
          <a:lstStyle/>
          <a:p>
            <a:r>
              <a:rPr lang="es-ES" sz="3600" dirty="0" smtClean="0">
                <a:solidFill>
                  <a:schemeClr val="tx2"/>
                </a:solidFill>
              </a:rPr>
              <a:t>PROPUESTA DE PEI PARA LA CREACIÓN DEL JARDÍN INFANTIL ARTE KIDS</a:t>
            </a:r>
            <a:endParaRPr lang="es-CO" sz="3600" dirty="0">
              <a:solidFill>
                <a:schemeClr val="tx2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71604" y="3214686"/>
            <a:ext cx="6400800" cy="3000396"/>
          </a:xfrm>
        </p:spPr>
        <p:txBody>
          <a:bodyPr>
            <a:normAutofit fontScale="70000" lnSpcReduction="20000"/>
          </a:bodyPr>
          <a:lstStyle/>
          <a:p>
            <a:r>
              <a:rPr lang="es-ES" sz="2400" dirty="0" smtClean="0">
                <a:solidFill>
                  <a:srgbClr val="002060"/>
                </a:solidFill>
                <a:latin typeface="+mj-lt"/>
              </a:rPr>
              <a:t>MARIA FERNANDA RODRIGUEZ</a:t>
            </a:r>
          </a:p>
          <a:p>
            <a:endParaRPr lang="es-ES" sz="2400" dirty="0" smtClean="0">
              <a:solidFill>
                <a:srgbClr val="002060"/>
              </a:solidFill>
              <a:latin typeface="+mj-lt"/>
            </a:endParaRPr>
          </a:p>
          <a:p>
            <a:r>
              <a:rPr lang="es-ES" sz="2400" dirty="0" smtClean="0">
                <a:solidFill>
                  <a:srgbClr val="002060"/>
                </a:solidFill>
                <a:latin typeface="+mj-lt"/>
              </a:rPr>
              <a:t>Asesoría:</a:t>
            </a:r>
          </a:p>
          <a:p>
            <a:r>
              <a:rPr lang="es-ES" sz="2400" dirty="0" smtClean="0">
                <a:solidFill>
                  <a:srgbClr val="002060"/>
                </a:solidFill>
                <a:latin typeface="+mj-lt"/>
              </a:rPr>
              <a:t>CARMEN ALICIA RUIZ BOHORQUEZ</a:t>
            </a:r>
          </a:p>
          <a:p>
            <a:endParaRPr lang="es-ES" sz="2400" dirty="0" smtClean="0">
              <a:solidFill>
                <a:srgbClr val="002060"/>
              </a:solidFill>
              <a:latin typeface="+mj-lt"/>
            </a:endParaRPr>
          </a:p>
          <a:p>
            <a:endParaRPr lang="es-ES" sz="2400" dirty="0" smtClean="0">
              <a:solidFill>
                <a:srgbClr val="002060"/>
              </a:solidFill>
              <a:latin typeface="+mj-lt"/>
            </a:endParaRPr>
          </a:p>
          <a:p>
            <a:r>
              <a:rPr lang="es-ES" sz="2400" dirty="0" smtClean="0">
                <a:solidFill>
                  <a:srgbClr val="002060"/>
                </a:solidFill>
                <a:latin typeface="+mj-lt"/>
              </a:rPr>
              <a:t>UNIVERSIDAD DE LA SABANA</a:t>
            </a:r>
          </a:p>
          <a:p>
            <a:r>
              <a:rPr lang="es-ES" sz="2400" dirty="0" smtClean="0">
                <a:solidFill>
                  <a:srgbClr val="002060"/>
                </a:solidFill>
                <a:latin typeface="+mj-lt"/>
              </a:rPr>
              <a:t>INSTITUTO DE POST GRADOS</a:t>
            </a:r>
          </a:p>
          <a:p>
            <a:r>
              <a:rPr lang="es-ES" sz="2400" dirty="0" smtClean="0">
                <a:solidFill>
                  <a:srgbClr val="002060"/>
                </a:solidFill>
                <a:latin typeface="+mj-lt"/>
              </a:rPr>
              <a:t>ESPECIALIZACIÓN EN GERENCIA EDUCATIVA</a:t>
            </a:r>
          </a:p>
          <a:p>
            <a:r>
              <a:rPr lang="es-ES" sz="2400" dirty="0" smtClean="0">
                <a:solidFill>
                  <a:srgbClr val="002060"/>
                </a:solidFill>
                <a:latin typeface="+mj-lt"/>
              </a:rPr>
              <a:t>CHIA </a:t>
            </a:r>
          </a:p>
          <a:p>
            <a:r>
              <a:rPr lang="es-ES" sz="2400" dirty="0" smtClean="0">
                <a:solidFill>
                  <a:srgbClr val="002060"/>
                </a:solidFill>
                <a:latin typeface="+mj-lt"/>
              </a:rPr>
              <a:t>2010</a:t>
            </a:r>
          </a:p>
          <a:p>
            <a:endParaRPr lang="es-ES" sz="2400" dirty="0" smtClean="0">
              <a:solidFill>
                <a:srgbClr val="002060"/>
              </a:solidFill>
              <a:latin typeface="+mj-lt"/>
            </a:endParaRPr>
          </a:p>
          <a:p>
            <a:endParaRPr lang="es-ES" sz="2400" dirty="0" smtClean="0">
              <a:solidFill>
                <a:srgbClr val="002060"/>
              </a:solidFill>
              <a:latin typeface="+mj-lt"/>
            </a:endParaRPr>
          </a:p>
          <a:p>
            <a:endParaRPr lang="es-ES" sz="2400" dirty="0" smtClean="0">
              <a:solidFill>
                <a:srgbClr val="002060"/>
              </a:solidFill>
              <a:latin typeface="+mj-lt"/>
            </a:endParaRPr>
          </a:p>
          <a:p>
            <a:endParaRPr lang="es-ES" sz="2400" dirty="0" smtClean="0">
              <a:latin typeface="+mj-lt"/>
            </a:endParaRPr>
          </a:p>
          <a:p>
            <a:endParaRPr lang="es-ES" sz="2400" dirty="0" smtClean="0">
              <a:latin typeface="+mj-lt"/>
            </a:endParaRPr>
          </a:p>
          <a:p>
            <a:endParaRPr lang="es-ES" sz="2400" dirty="0" smtClean="0">
              <a:latin typeface="+mj-lt"/>
            </a:endParaRPr>
          </a:p>
        </p:txBody>
      </p:sp>
      <p:pic>
        <p:nvPicPr>
          <p:cNvPr id="6" name="5 Imagen" descr="image0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3834" y="5214950"/>
            <a:ext cx="1111110" cy="1428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42976" y="357174"/>
            <a:ext cx="8229600" cy="1143000"/>
          </a:xfrm>
        </p:spPr>
        <p:txBody>
          <a:bodyPr>
            <a:normAutofit/>
          </a:bodyPr>
          <a:lstStyle/>
          <a:p>
            <a:r>
              <a:rPr lang="es-ES" sz="4000" b="1" dirty="0" smtClean="0">
                <a:solidFill>
                  <a:schemeClr val="accent1">
                    <a:lumMod val="50000"/>
                  </a:schemeClr>
                </a:solidFill>
              </a:rPr>
              <a:t>PROBLEMA DE INVESTIGACION</a:t>
            </a:r>
            <a:endParaRPr lang="es-CO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0034" y="1785926"/>
            <a:ext cx="5072098" cy="3000396"/>
          </a:xfrm>
        </p:spPr>
        <p:txBody>
          <a:bodyPr>
            <a:normAutofit fontScale="92500"/>
          </a:bodyPr>
          <a:lstStyle/>
          <a:p>
            <a:pPr algn="just"/>
            <a:r>
              <a:rPr lang="es-ES" sz="2800" dirty="0" smtClean="0"/>
              <a:t>¿La creación de un Jardín infantil cuyo PEI, tenga énfasis en arte será una contribución efectiva y pertinente para la formación de niños de 3 a 5 años en los barrios Palermo, </a:t>
            </a:r>
            <a:r>
              <a:rPr lang="es-ES" sz="2800" dirty="0" err="1" smtClean="0"/>
              <a:t>Morasurco</a:t>
            </a:r>
            <a:r>
              <a:rPr lang="es-ES" sz="2800" dirty="0" smtClean="0"/>
              <a:t>, </a:t>
            </a:r>
            <a:r>
              <a:rPr lang="es-ES" sz="2800" dirty="0" err="1" smtClean="0"/>
              <a:t>Maridíaz</a:t>
            </a:r>
            <a:r>
              <a:rPr lang="es-ES" sz="2800" dirty="0" smtClean="0"/>
              <a:t> y Paraná en la ciudad de Pasto?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571472" y="5072074"/>
            <a:ext cx="8572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sz="2400" dirty="0">
              <a:solidFill>
                <a:schemeClr val="bg1"/>
              </a:solidFill>
            </a:endParaRPr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500034" y="5072074"/>
            <a:ext cx="8286808" cy="14287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s-ES" sz="2400" dirty="0" smtClean="0"/>
              <a:t>Objetivo General: Realizar un estudio de factibilidad y una propuesta de Proyecto Educativo Institucional para la creación del Jardín Infantil “Arte </a:t>
            </a:r>
            <a:r>
              <a:rPr lang="es-ES" sz="2400" dirty="0" err="1" smtClean="0"/>
              <a:t>Kids</a:t>
            </a:r>
            <a:r>
              <a:rPr lang="es-ES" sz="2400" dirty="0" smtClean="0"/>
              <a:t>”, en los barrios Palermo, </a:t>
            </a:r>
            <a:r>
              <a:rPr lang="es-ES" sz="2400" dirty="0" err="1" smtClean="0"/>
              <a:t>Morasurco</a:t>
            </a:r>
            <a:r>
              <a:rPr lang="es-ES" sz="2400" dirty="0" smtClean="0"/>
              <a:t>, </a:t>
            </a:r>
            <a:r>
              <a:rPr lang="es-ES" sz="2400" dirty="0" err="1" smtClean="0"/>
              <a:t>Maridíaz</a:t>
            </a:r>
            <a:r>
              <a:rPr lang="es-ES" sz="2400" dirty="0" smtClean="0"/>
              <a:t> y </a:t>
            </a:r>
            <a:r>
              <a:rPr lang="es-ES" sz="2400" dirty="0" err="1" smtClean="0"/>
              <a:t>Parana</a:t>
            </a:r>
            <a:r>
              <a:rPr lang="es-ES" sz="2400" dirty="0" smtClean="0"/>
              <a:t> de la ciudad de Pasto.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7 Imagen" descr="mini_500_13936_12581374424681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6446" y="1785926"/>
            <a:ext cx="2928945" cy="33099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tx2"/>
                </a:solidFill>
              </a:rPr>
              <a:t>JUSTIFICACIÓN</a:t>
            </a:r>
            <a:endParaRPr lang="es-CO" dirty="0">
              <a:solidFill>
                <a:schemeClr val="tx2"/>
              </a:solidFill>
            </a:endParaRPr>
          </a:p>
        </p:txBody>
      </p:sp>
      <p:graphicFrame>
        <p:nvGraphicFramePr>
          <p:cNvPr id="5" name="4 Diagrama"/>
          <p:cNvGraphicFramePr/>
          <p:nvPr/>
        </p:nvGraphicFramePr>
        <p:xfrm>
          <a:off x="1500166" y="221455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tx2"/>
                </a:solidFill>
              </a:rPr>
              <a:t>MARCO REFERENCIAL</a:t>
            </a:r>
            <a:endParaRPr lang="es-CO" dirty="0">
              <a:solidFill>
                <a:schemeClr val="tx2"/>
              </a:solidFill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00184" y="7142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/>
            </a:r>
            <a:br>
              <a:rPr lang="es-ES" dirty="0" smtClean="0">
                <a:solidFill>
                  <a:schemeClr val="bg1"/>
                </a:solidFill>
              </a:rPr>
            </a:br>
            <a:r>
              <a:rPr lang="es-ES" b="1" dirty="0" smtClean="0">
                <a:solidFill>
                  <a:schemeClr val="accent1">
                    <a:lumMod val="50000"/>
                  </a:schemeClr>
                </a:solidFill>
              </a:rPr>
              <a:t>DISEÑO METODOLÓGICO</a:t>
            </a:r>
            <a:endParaRPr lang="es-CO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072098"/>
          </a:xfrm>
        </p:spPr>
        <p:txBody>
          <a:bodyPr>
            <a:normAutofit/>
          </a:bodyPr>
          <a:lstStyle/>
          <a:p>
            <a:endParaRPr lang="es-ES" dirty="0" smtClean="0"/>
          </a:p>
          <a:p>
            <a:pPr lvl="1">
              <a:buNone/>
            </a:pPr>
            <a:endParaRPr lang="es-ES" dirty="0" smtClean="0"/>
          </a:p>
          <a:p>
            <a:pPr lvl="1"/>
            <a:endParaRPr lang="es-CO" dirty="0" smtClean="0"/>
          </a:p>
        </p:txBody>
      </p:sp>
      <p:graphicFrame>
        <p:nvGraphicFramePr>
          <p:cNvPr id="8" name="7 Diagrama"/>
          <p:cNvGraphicFramePr/>
          <p:nvPr/>
        </p:nvGraphicFramePr>
        <p:xfrm>
          <a:off x="0" y="1714488"/>
          <a:ext cx="9144000" cy="3357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4 Imagen" descr="niña y su xilofono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" y="5143512"/>
            <a:ext cx="1285852" cy="1714488"/>
          </a:xfrm>
          <a:prstGeom prst="rect">
            <a:avLst/>
          </a:prstGeom>
        </p:spPr>
      </p:pic>
      <p:pic>
        <p:nvPicPr>
          <p:cNvPr id="7" name="6 Imagen" descr="niños tocando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18215" y="5143512"/>
            <a:ext cx="2525785" cy="1714488"/>
          </a:xfrm>
          <a:prstGeom prst="rect">
            <a:avLst/>
          </a:prstGeom>
        </p:spPr>
      </p:pic>
      <p:pic>
        <p:nvPicPr>
          <p:cNvPr id="9" name="8 Imagen" descr="niña pintando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85853" y="5143512"/>
            <a:ext cx="2357454" cy="1714487"/>
          </a:xfrm>
          <a:prstGeom prst="rect">
            <a:avLst/>
          </a:prstGeom>
        </p:spPr>
      </p:pic>
      <p:pic>
        <p:nvPicPr>
          <p:cNvPr id="10" name="9 Imagen" descr="niños bailando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43306" y="5143512"/>
            <a:ext cx="3000396" cy="17144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57308" y="214290"/>
            <a:ext cx="8229600" cy="796908"/>
          </a:xfrm>
        </p:spPr>
        <p:txBody>
          <a:bodyPr>
            <a:noAutofit/>
          </a:bodyPr>
          <a:lstStyle/>
          <a:p>
            <a:r>
              <a:rPr lang="es-ES" sz="3600" b="1" dirty="0" smtClean="0">
                <a:solidFill>
                  <a:schemeClr val="accent1">
                    <a:lumMod val="50000"/>
                  </a:schemeClr>
                </a:solidFill>
              </a:rPr>
              <a:t>CONCLUSIONES ESTUDIO DE</a:t>
            </a:r>
            <a:br>
              <a:rPr lang="es-ES" sz="36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s-ES" sz="3600" b="1" dirty="0" smtClean="0">
                <a:solidFill>
                  <a:schemeClr val="accent1">
                    <a:lumMod val="50000"/>
                  </a:schemeClr>
                </a:solidFill>
              </a:rPr>
              <a:t> FACTIBILIDAD I</a:t>
            </a:r>
            <a:endParaRPr lang="es-CO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1714488"/>
            <a:ext cx="8229600" cy="4525963"/>
          </a:xfrm>
        </p:spPr>
        <p:txBody>
          <a:bodyPr/>
          <a:lstStyle/>
          <a:p>
            <a:r>
              <a:rPr lang="es-ES" sz="2000" dirty="0" smtClean="0"/>
              <a:t>Enfoque bilingüe, instalaciones y servicios mejorados, tarifas bajas con relación a la competencia.</a:t>
            </a:r>
          </a:p>
          <a:p>
            <a:r>
              <a:rPr lang="es-ES" sz="2000" dirty="0" smtClean="0"/>
              <a:t>Servicios Adicionales: Transporte, restaurante y escuelas de formación.</a:t>
            </a:r>
          </a:p>
          <a:p>
            <a:r>
              <a:rPr lang="es-ES" sz="2000" dirty="0" smtClean="0"/>
              <a:t>Profundización en actividades musicales.</a:t>
            </a:r>
          </a:p>
          <a:p>
            <a:r>
              <a:rPr lang="es-ES" sz="2000" dirty="0" smtClean="0"/>
              <a:t>Presupuesto alto para la inversión.</a:t>
            </a:r>
          </a:p>
          <a:p>
            <a:r>
              <a:rPr lang="es-ES" sz="2000" dirty="0" smtClean="0"/>
              <a:t>Convenios para salidas pedagógicas y talleres adicionales.</a:t>
            </a:r>
          </a:p>
          <a:p>
            <a:r>
              <a:rPr lang="es-ES" sz="2000" dirty="0" smtClean="0"/>
              <a:t>Enfoque en inteligencias múltiples y énfasis en actividades musicales.</a:t>
            </a:r>
          </a:p>
          <a:p>
            <a:r>
              <a:rPr lang="es-ES" sz="2000" dirty="0" smtClean="0"/>
              <a:t>Factibilidad baja debido a la amplia y variada oferta y escasa demanda por lo cual se plantea reorientar el proyecto para un barrio de la comuna 5.</a:t>
            </a:r>
          </a:p>
          <a:p>
            <a:endParaRPr lang="es-E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57224" y="274638"/>
            <a:ext cx="8229600" cy="796908"/>
          </a:xfrm>
        </p:spPr>
        <p:txBody>
          <a:bodyPr>
            <a:noAutofit/>
          </a:bodyPr>
          <a:lstStyle/>
          <a:p>
            <a:r>
              <a:rPr lang="es-ES" sz="3600" b="1" dirty="0" smtClean="0">
                <a:solidFill>
                  <a:schemeClr val="accent1">
                    <a:lumMod val="50000"/>
                  </a:schemeClr>
                </a:solidFill>
              </a:rPr>
              <a:t>CONCLUSIONES ESTUDIO DE</a:t>
            </a:r>
            <a:br>
              <a:rPr lang="es-ES" sz="36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s-ES" sz="3600" b="1" dirty="0" smtClean="0">
                <a:solidFill>
                  <a:schemeClr val="accent1">
                    <a:lumMod val="50000"/>
                  </a:schemeClr>
                </a:solidFill>
              </a:rPr>
              <a:t> FACTIBILIDAD II</a:t>
            </a:r>
            <a:endParaRPr lang="es-CO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1714488"/>
            <a:ext cx="8229600" cy="4525963"/>
          </a:xfrm>
        </p:spPr>
        <p:txBody>
          <a:bodyPr>
            <a:normAutofit/>
          </a:bodyPr>
          <a:lstStyle/>
          <a:p>
            <a:endParaRPr lang="es-ES" sz="2400" dirty="0" smtClean="0"/>
          </a:p>
          <a:p>
            <a:r>
              <a:rPr lang="es-ES" sz="2400" dirty="0" smtClean="0"/>
              <a:t>Enfoque: Inteligencias Múltiples</a:t>
            </a:r>
          </a:p>
          <a:p>
            <a:r>
              <a:rPr lang="es-ES" sz="2400" dirty="0" smtClean="0"/>
              <a:t>Planta Física atractiva, que ofrezca zona recreativa y aula de informática.</a:t>
            </a:r>
          </a:p>
          <a:p>
            <a:r>
              <a:rPr lang="es-ES" sz="2400" dirty="0" smtClean="0"/>
              <a:t>Servicios Adicionales: Restaurante Escolar, Acompañamiento de Tareas.</a:t>
            </a:r>
          </a:p>
          <a:p>
            <a:r>
              <a:rPr lang="es-ES" sz="2400" dirty="0" smtClean="0"/>
              <a:t>Presupuesto para pensión entre $50000- $60000.</a:t>
            </a:r>
          </a:p>
          <a:p>
            <a:r>
              <a:rPr lang="es-ES" sz="2400" dirty="0" smtClean="0"/>
              <a:t>Convenios para eventos culturales, talleres complementarios,  y salidas pedagógicas.</a:t>
            </a:r>
          </a:p>
          <a:p>
            <a:r>
              <a:rPr lang="es-ES" sz="2400" dirty="0" smtClean="0"/>
              <a:t>Énfasis en Artes Integradas.</a:t>
            </a:r>
            <a:endParaRPr lang="es-CO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28746" y="274638"/>
            <a:ext cx="8229600" cy="1143000"/>
          </a:xfrm>
        </p:spPr>
        <p:txBody>
          <a:bodyPr>
            <a:normAutofit/>
          </a:bodyPr>
          <a:lstStyle/>
          <a:p>
            <a:r>
              <a:rPr lang="es-ES" sz="4000" b="1" dirty="0" smtClean="0">
                <a:solidFill>
                  <a:schemeClr val="accent1">
                    <a:lumMod val="50000"/>
                  </a:schemeClr>
                </a:solidFill>
              </a:rPr>
              <a:t>HORIZONTE INSTITUCIONAL</a:t>
            </a:r>
            <a:endParaRPr lang="es-CO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4" name="3 Diagrama"/>
          <p:cNvGraphicFramePr/>
          <p:nvPr/>
        </p:nvGraphicFramePr>
        <p:xfrm>
          <a:off x="714348" y="1571612"/>
          <a:ext cx="8001056" cy="4572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891</TotalTime>
  <Words>1282</Words>
  <Application>Microsoft Office PowerPoint</Application>
  <PresentationFormat>Presentación en pantalla (4:3)</PresentationFormat>
  <Paragraphs>232</Paragraphs>
  <Slides>19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3" baseType="lpstr">
      <vt:lpstr>Arial</vt:lpstr>
      <vt:lpstr>Arno Pro Smbd Display</vt:lpstr>
      <vt:lpstr>Calibri</vt:lpstr>
      <vt:lpstr>Tema de Office</vt:lpstr>
      <vt:lpstr>Presentación de PowerPoint</vt:lpstr>
      <vt:lpstr>PROPUESTA DE PEI PARA LA CREACIÓN DEL JARDÍN INFANTIL ARTE KIDS</vt:lpstr>
      <vt:lpstr>PROBLEMA DE INVESTIGACION</vt:lpstr>
      <vt:lpstr>JUSTIFICACIÓN</vt:lpstr>
      <vt:lpstr>MARCO REFERENCIAL</vt:lpstr>
      <vt:lpstr> DISEÑO METODOLÓGICO</vt:lpstr>
      <vt:lpstr>CONCLUSIONES ESTUDIO DE  FACTIBILIDAD I</vt:lpstr>
      <vt:lpstr>CONCLUSIONES ESTUDIO DE  FACTIBILIDAD II</vt:lpstr>
      <vt:lpstr>HORIZONTE INSTITUCIONAL</vt:lpstr>
      <vt:lpstr>COMPONENTE ADMINISTRATIVO</vt:lpstr>
      <vt:lpstr>  MANUAL DE CONVIVENCIA</vt:lpstr>
      <vt:lpstr>          PLANEACION ESTRATEGICA</vt:lpstr>
      <vt:lpstr> ORGANIZACIÓN Y DISTRIBUCION DE RECURSOS </vt:lpstr>
      <vt:lpstr>COMPONENTE PEDAGÓGICO</vt:lpstr>
      <vt:lpstr>PROYECTOS PEDAGÓGICOS</vt:lpstr>
      <vt:lpstr>PROYECCION COMUNITARIA Y SOCIAL</vt:lpstr>
      <vt:lpstr>EVALUACION INSTITUCIONAL</vt:lpstr>
      <vt:lpstr>CONCLUSIONES </vt:lpstr>
      <vt:lpstr>Presentación de PowerPoint</vt:lpstr>
    </vt:vector>
  </TitlesOfParts>
  <Company>xxxxxx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PROPUESTA DE PEI PARA LA CREACIÓN DEL JARDÍN INFANTIL ARTE KIDS</dc:title>
  <dc:creator>Usuario</dc:creator>
  <cp:lastModifiedBy>Generico Pat Biblioteca</cp:lastModifiedBy>
  <cp:revision>94</cp:revision>
  <dcterms:created xsi:type="dcterms:W3CDTF">2010-09-23T23:38:59Z</dcterms:created>
  <dcterms:modified xsi:type="dcterms:W3CDTF">2017-12-07T20:04:17Z</dcterms:modified>
</cp:coreProperties>
</file>