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856" r:id="rId2"/>
    <p:sldMasterId id="2147483650" r:id="rId3"/>
  </p:sldMasterIdLst>
  <p:notesMasterIdLst>
    <p:notesMasterId r:id="rId20"/>
  </p:notesMasterIdLst>
  <p:handoutMasterIdLst>
    <p:handoutMasterId r:id="rId21"/>
  </p:handoutMasterIdLst>
  <p:sldIdLst>
    <p:sldId id="1307" r:id="rId4"/>
    <p:sldId id="1320" r:id="rId5"/>
    <p:sldId id="1308" r:id="rId6"/>
    <p:sldId id="1309" r:id="rId7"/>
    <p:sldId id="1310" r:id="rId8"/>
    <p:sldId id="1321" r:id="rId9"/>
    <p:sldId id="1322" r:id="rId10"/>
    <p:sldId id="1311" r:id="rId11"/>
    <p:sldId id="1312" r:id="rId12"/>
    <p:sldId id="1314" r:id="rId13"/>
    <p:sldId id="1313" r:id="rId14"/>
    <p:sldId id="1315" r:id="rId15"/>
    <p:sldId id="1316" r:id="rId16"/>
    <p:sldId id="1317" r:id="rId17"/>
    <p:sldId id="1318" r:id="rId18"/>
    <p:sldId id="1319" r:id="rId19"/>
  </p:sldIdLst>
  <p:sldSz cx="9144000" cy="6858000" type="screen4x3"/>
  <p:notesSz cx="7099300" cy="10234613"/>
  <p:defaultTextStyle>
    <a:defPPr>
      <a:defRPr lang="en-US"/>
    </a:defPPr>
    <a:lvl1pPr algn="l" rtl="0" eaLnBrk="0" fontAlgn="base" hangingPunct="0">
      <a:spcBef>
        <a:spcPct val="0"/>
      </a:spcBef>
      <a:spcAft>
        <a:spcPct val="0"/>
      </a:spcAft>
      <a:defRPr sz="20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0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0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0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000" kern="1200">
        <a:solidFill>
          <a:schemeClr val="tx1"/>
        </a:solidFill>
        <a:latin typeface="Arial" pitchFamily="34" charset="0"/>
        <a:ea typeface="+mn-ea"/>
        <a:cs typeface="+mn-cs"/>
      </a:defRPr>
    </a:lvl5pPr>
    <a:lvl6pPr marL="2286000" algn="l" defTabSz="914400" rtl="0" eaLnBrk="1" latinLnBrk="0" hangingPunct="1">
      <a:defRPr sz="2000" kern="1200">
        <a:solidFill>
          <a:schemeClr val="tx1"/>
        </a:solidFill>
        <a:latin typeface="Arial" pitchFamily="34" charset="0"/>
        <a:ea typeface="+mn-ea"/>
        <a:cs typeface="+mn-cs"/>
      </a:defRPr>
    </a:lvl6pPr>
    <a:lvl7pPr marL="2743200" algn="l" defTabSz="914400" rtl="0" eaLnBrk="1" latinLnBrk="0" hangingPunct="1">
      <a:defRPr sz="2000" kern="1200">
        <a:solidFill>
          <a:schemeClr val="tx1"/>
        </a:solidFill>
        <a:latin typeface="Arial" pitchFamily="34" charset="0"/>
        <a:ea typeface="+mn-ea"/>
        <a:cs typeface="+mn-cs"/>
      </a:defRPr>
    </a:lvl7pPr>
    <a:lvl8pPr marL="3200400" algn="l" defTabSz="914400" rtl="0" eaLnBrk="1" latinLnBrk="0" hangingPunct="1">
      <a:defRPr sz="2000" kern="1200">
        <a:solidFill>
          <a:schemeClr val="tx1"/>
        </a:solidFill>
        <a:latin typeface="Arial" pitchFamily="34" charset="0"/>
        <a:ea typeface="+mn-ea"/>
        <a:cs typeface="+mn-cs"/>
      </a:defRPr>
    </a:lvl8pPr>
    <a:lvl9pPr marL="3657600" algn="l" defTabSz="914400" rtl="0" eaLnBrk="1" latinLnBrk="0" hangingPunct="1">
      <a:defRPr sz="20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5">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FF99"/>
    <a:srgbClr val="008000"/>
    <a:srgbClr val="FF0000"/>
    <a:srgbClr val="FFCC00"/>
    <a:srgbClr val="66FF66"/>
    <a:srgbClr val="00FFFF"/>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4" autoAdjust="0"/>
    <p:restoredTop sz="94630" autoAdjust="0"/>
  </p:normalViewPr>
  <p:slideViewPr>
    <p:cSldViewPr>
      <p:cViewPr varScale="1">
        <p:scale>
          <a:sx n="70" d="100"/>
          <a:sy n="70" d="100"/>
        </p:scale>
        <p:origin x="138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8600"/>
    </p:cViewPr>
  </p:sorterViewPr>
  <p:notesViewPr>
    <p:cSldViewPr>
      <p:cViewPr>
        <p:scale>
          <a:sx n="66" d="100"/>
          <a:sy n="66" d="100"/>
        </p:scale>
        <p:origin x="-1664" y="-96"/>
      </p:cViewPr>
      <p:guideLst>
        <p:guide orient="horz" pos="3225"/>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w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3076363" cy="512232"/>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lvl1pPr>
              <a:defRPr sz="1200">
                <a:latin typeface="Arial" charset="0"/>
              </a:defRPr>
            </a:lvl1pPr>
          </a:lstStyle>
          <a:p>
            <a:pPr>
              <a:defRPr/>
            </a:pPr>
            <a:r>
              <a:rPr lang="es-ES_tradnl" dirty="0" smtClean="0"/>
              <a:t>Implementación y Evaluación de la estrategia</a:t>
            </a:r>
            <a:endParaRPr lang="es-ES_tradnl" dirty="0"/>
          </a:p>
        </p:txBody>
      </p:sp>
      <p:sp>
        <p:nvSpPr>
          <p:cNvPr id="59395" name="Rectangle 3"/>
          <p:cNvSpPr>
            <a:spLocks noGrp="1" noChangeArrowheads="1"/>
          </p:cNvSpPr>
          <p:nvPr>
            <p:ph type="dt" sz="quarter" idx="1"/>
          </p:nvPr>
        </p:nvSpPr>
        <p:spPr bwMode="auto">
          <a:xfrm>
            <a:off x="4022938" y="0"/>
            <a:ext cx="3076363" cy="512232"/>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lvl1pPr algn="r">
              <a:defRPr sz="1200">
                <a:latin typeface="Arial" charset="0"/>
              </a:defRPr>
            </a:lvl1pPr>
          </a:lstStyle>
          <a:p>
            <a:pPr>
              <a:defRPr/>
            </a:pPr>
            <a:endParaRPr lang="es-ES_tradnl"/>
          </a:p>
        </p:txBody>
      </p:sp>
      <p:sp>
        <p:nvSpPr>
          <p:cNvPr id="59397" name="Rectangle 5"/>
          <p:cNvSpPr>
            <a:spLocks noGrp="1" noChangeArrowheads="1"/>
          </p:cNvSpPr>
          <p:nvPr>
            <p:ph type="sldNum" sz="quarter" idx="3"/>
          </p:nvPr>
        </p:nvSpPr>
        <p:spPr bwMode="auto">
          <a:xfrm>
            <a:off x="4022938" y="9722383"/>
            <a:ext cx="3076363" cy="512231"/>
          </a:xfrm>
          <a:prstGeom prst="rect">
            <a:avLst/>
          </a:prstGeom>
          <a:noFill/>
          <a:ln w="9525">
            <a:noFill/>
            <a:miter lim="800000"/>
            <a:headEnd/>
            <a:tailEnd/>
          </a:ln>
          <a:effectLst/>
        </p:spPr>
        <p:txBody>
          <a:bodyPr vert="horz" wrap="square" lIns="94265" tIns="47133" rIns="94265" bIns="47133" numCol="1" anchor="b" anchorCtr="0" compatLnSpc="1">
            <a:prstTxWarp prst="textNoShape">
              <a:avLst/>
            </a:prstTxWarp>
          </a:bodyPr>
          <a:lstStyle>
            <a:lvl1pPr algn="r">
              <a:defRPr sz="1200">
                <a:latin typeface="Arial" charset="0"/>
              </a:defRPr>
            </a:lvl1pPr>
          </a:lstStyle>
          <a:p>
            <a:pPr>
              <a:defRPr/>
            </a:pPr>
            <a:fld id="{2A17C395-8E79-498B-89CA-9CCB7F89F7BC}" type="slidenum">
              <a:rPr lang="es-ES_tradnl"/>
              <a:pPr>
                <a:defRPr/>
              </a:pPr>
              <a:t>‹Nº›</a:t>
            </a:fld>
            <a:endParaRPr lang="es-ES_tradnl"/>
          </a:p>
        </p:txBody>
      </p:sp>
      <p:sp>
        <p:nvSpPr>
          <p:cNvPr id="243714" name="Text Box 2"/>
          <p:cNvSpPr txBox="1">
            <a:spLocks noChangeArrowheads="1"/>
          </p:cNvSpPr>
          <p:nvPr/>
        </p:nvSpPr>
        <p:spPr bwMode="auto">
          <a:xfrm>
            <a:off x="2366434" y="9652305"/>
            <a:ext cx="2316608" cy="378792"/>
          </a:xfrm>
          <a:prstGeom prst="rect">
            <a:avLst/>
          </a:prstGeom>
          <a:noFill/>
          <a:ln w="9525">
            <a:noFill/>
            <a:miter lim="800000"/>
            <a:headEnd/>
            <a:tailEnd/>
          </a:ln>
          <a:effectLst/>
        </p:spPr>
        <p:txBody>
          <a:bodyPr wrap="none" lIns="94265" tIns="47133" rIns="94265" bIns="47133">
            <a:spAutoFit/>
          </a:bodyPr>
          <a:lstStyle/>
          <a:p>
            <a:pPr algn="ctr">
              <a:defRPr/>
            </a:pPr>
            <a:r>
              <a:rPr lang="es-ES_tradnl" sz="900" dirty="0">
                <a:latin typeface="Humanst521 BT" pitchFamily="34" charset="0"/>
              </a:rPr>
              <a:t>Carlos Alberto Niampira Gutiérrez, </a:t>
            </a:r>
            <a:r>
              <a:rPr lang="es-ES_tradnl" sz="900" i="1" dirty="0">
                <a:latin typeface="Humanst521 BT" pitchFamily="34" charset="0"/>
              </a:rPr>
              <a:t>MBA</a:t>
            </a:r>
          </a:p>
          <a:p>
            <a:pPr algn="ctr">
              <a:defRPr/>
            </a:pPr>
            <a:r>
              <a:rPr lang="es-ES_tradnl" sz="900" i="1" dirty="0">
                <a:latin typeface="Humanst521 BT" pitchFamily="34" charset="0"/>
              </a:rPr>
              <a:t>scalaconsultor@etb.net.co</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vmlDrawing" Target="../drawings/vmlDrawing2.vml"/><Relationship Id="rId1" Type="http://schemas.openxmlformats.org/officeDocument/2006/relationships/theme" Target="../theme/theme4.xml"/><Relationship Id="rId5" Type="http://schemas.openxmlformats.org/officeDocument/2006/relationships/image" Target="../media/image8.wmf"/><Relationship Id="rId4" Type="http://schemas.openxmlformats.org/officeDocument/2006/relationships/image" Target="../media/image7.wmf"/></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76363" cy="512232"/>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lvl1pPr>
              <a:defRPr sz="1200">
                <a:latin typeface="Arial" charset="0"/>
              </a:defRPr>
            </a:lvl1pPr>
          </a:lstStyle>
          <a:p>
            <a:pPr>
              <a:defRPr/>
            </a:pPr>
            <a:r>
              <a:rPr lang="es-ES_tradnl"/>
              <a:t>Planeación y Pensamiento Estratégico</a:t>
            </a:r>
          </a:p>
        </p:txBody>
      </p:sp>
      <p:sp>
        <p:nvSpPr>
          <p:cNvPr id="6147" name="Rectangle 3"/>
          <p:cNvSpPr>
            <a:spLocks noGrp="1" noChangeArrowheads="1"/>
          </p:cNvSpPr>
          <p:nvPr>
            <p:ph type="dt" idx="1"/>
          </p:nvPr>
        </p:nvSpPr>
        <p:spPr bwMode="auto">
          <a:xfrm>
            <a:off x="4022938" y="0"/>
            <a:ext cx="3076363" cy="512232"/>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lvl1pPr algn="r">
              <a:defRPr sz="1200">
                <a:latin typeface="Arial" charset="0"/>
              </a:defRPr>
            </a:lvl1pPr>
          </a:lstStyle>
          <a:p>
            <a:pPr>
              <a:defRPr/>
            </a:pPr>
            <a:endParaRPr lang="es-ES_tradnl"/>
          </a:p>
        </p:txBody>
      </p:sp>
      <p:sp>
        <p:nvSpPr>
          <p:cNvPr id="4102" name="Rectangle 4"/>
          <p:cNvSpPr>
            <a:spLocks noGrp="1" noRot="1" noChangeAspect="1" noChangeArrowheads="1" noTextEdit="1"/>
          </p:cNvSpPr>
          <p:nvPr>
            <p:ph type="sldImg" idx="2"/>
          </p:nvPr>
        </p:nvSpPr>
        <p:spPr bwMode="auto">
          <a:xfrm>
            <a:off x="993775" y="766763"/>
            <a:ext cx="5113338" cy="383698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574" y="4862025"/>
            <a:ext cx="5206153" cy="4605075"/>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p>
            <a:pPr lvl="0"/>
            <a:r>
              <a:rPr lang="es-ES_tradnl" noProof="0" smtClean="0"/>
              <a:t>Haga clic para modificar el estilo de texto del patrón</a:t>
            </a:r>
          </a:p>
          <a:p>
            <a:pPr lvl="1"/>
            <a:r>
              <a:rPr lang="es-ES_tradnl" noProof="0" smtClean="0"/>
              <a:t>Segundo nivel</a:t>
            </a:r>
          </a:p>
          <a:p>
            <a:pPr lvl="2"/>
            <a:r>
              <a:rPr lang="es-ES_tradnl" noProof="0" smtClean="0"/>
              <a:t>Tercer nivel</a:t>
            </a:r>
          </a:p>
          <a:p>
            <a:pPr lvl="3"/>
            <a:r>
              <a:rPr lang="es-ES_tradnl" noProof="0" smtClean="0"/>
              <a:t>Cuarto nivel</a:t>
            </a:r>
          </a:p>
          <a:p>
            <a:pPr lvl="4"/>
            <a:r>
              <a:rPr lang="es-ES_tradnl" noProof="0" smtClean="0"/>
              <a:t>Quinto nivel</a:t>
            </a:r>
          </a:p>
        </p:txBody>
      </p:sp>
      <p:sp>
        <p:nvSpPr>
          <p:cNvPr id="6150" name="Rectangle 6"/>
          <p:cNvSpPr>
            <a:spLocks noGrp="1" noChangeArrowheads="1"/>
          </p:cNvSpPr>
          <p:nvPr>
            <p:ph type="ftr" sz="quarter" idx="4"/>
          </p:nvPr>
        </p:nvSpPr>
        <p:spPr bwMode="auto">
          <a:xfrm>
            <a:off x="0" y="9722383"/>
            <a:ext cx="3076363" cy="512231"/>
          </a:xfrm>
          <a:prstGeom prst="rect">
            <a:avLst/>
          </a:prstGeom>
          <a:noFill/>
          <a:ln w="9525">
            <a:noFill/>
            <a:miter lim="800000"/>
            <a:headEnd/>
            <a:tailEnd/>
          </a:ln>
          <a:effectLst/>
        </p:spPr>
        <p:txBody>
          <a:bodyPr vert="horz" wrap="square" lIns="94265" tIns="47133" rIns="94265" bIns="47133" numCol="1" anchor="b" anchorCtr="0" compatLnSpc="1">
            <a:prstTxWarp prst="textNoShape">
              <a:avLst/>
            </a:prstTxWarp>
          </a:bodyPr>
          <a:lstStyle>
            <a:lvl1pPr>
              <a:defRPr sz="1200">
                <a:latin typeface="Arial" charset="0"/>
              </a:defRPr>
            </a:lvl1pPr>
          </a:lstStyle>
          <a:p>
            <a:pPr>
              <a:defRPr/>
            </a:pPr>
            <a:r>
              <a:rPr lang="es-ES_tradnl"/>
              <a:t>Carlos Alberto Niampira Gutiérrez, MBA   scala@reymoreno.net.co</a:t>
            </a:r>
          </a:p>
        </p:txBody>
      </p:sp>
      <p:sp>
        <p:nvSpPr>
          <p:cNvPr id="6151" name="Rectangle 7"/>
          <p:cNvSpPr>
            <a:spLocks noGrp="1" noChangeArrowheads="1"/>
          </p:cNvSpPr>
          <p:nvPr>
            <p:ph type="sldNum" sz="quarter" idx="5"/>
          </p:nvPr>
        </p:nvSpPr>
        <p:spPr bwMode="auto">
          <a:xfrm>
            <a:off x="4022938" y="9722383"/>
            <a:ext cx="3076363" cy="512231"/>
          </a:xfrm>
          <a:prstGeom prst="rect">
            <a:avLst/>
          </a:prstGeom>
          <a:noFill/>
          <a:ln w="9525">
            <a:noFill/>
            <a:miter lim="800000"/>
            <a:headEnd/>
            <a:tailEnd/>
          </a:ln>
          <a:effectLst/>
        </p:spPr>
        <p:txBody>
          <a:bodyPr vert="horz" wrap="square" lIns="94265" tIns="47133" rIns="94265" bIns="47133" numCol="1" anchor="b" anchorCtr="0" compatLnSpc="1">
            <a:prstTxWarp prst="textNoShape">
              <a:avLst/>
            </a:prstTxWarp>
          </a:bodyPr>
          <a:lstStyle>
            <a:lvl1pPr algn="r">
              <a:defRPr sz="1200">
                <a:latin typeface="Arial" charset="0"/>
              </a:defRPr>
            </a:lvl1pPr>
          </a:lstStyle>
          <a:p>
            <a:pPr>
              <a:defRPr/>
            </a:pPr>
            <a:fld id="{FA707154-B33E-4C43-99A2-C8674F2367EC}" type="slidenum">
              <a:rPr lang="es-ES_tradnl"/>
              <a:pPr>
                <a:defRPr/>
              </a:pPr>
              <a:t>‹Nº›</a:t>
            </a:fld>
            <a:endParaRPr lang="es-ES_tradnl"/>
          </a:p>
        </p:txBody>
      </p:sp>
      <p:graphicFrame>
        <p:nvGraphicFramePr>
          <p:cNvPr id="4098" name="Object 1039"/>
          <p:cNvGraphicFramePr>
            <a:graphicFrameLocks noChangeAspect="1"/>
          </p:cNvGraphicFramePr>
          <p:nvPr/>
        </p:nvGraphicFramePr>
        <p:xfrm>
          <a:off x="6154372" y="43382"/>
          <a:ext cx="926853" cy="730805"/>
        </p:xfrm>
        <a:graphic>
          <a:graphicData uri="http://schemas.openxmlformats.org/presentationml/2006/ole">
            <mc:AlternateContent xmlns:mc="http://schemas.openxmlformats.org/markup-compatibility/2006">
              <mc:Choice xmlns:v="urn:schemas-microsoft-com:vml" Requires="v">
                <p:oleObj spid="_x0000_s4099" name="Documento" r:id="rId3" imgW="1200960" imgH="933480" progId="Word.Document.8">
                  <p:embed/>
                </p:oleObj>
              </mc:Choice>
              <mc:Fallback>
                <p:oleObj name="Documento" r:id="rId3" imgW="1200960" imgH="933480" progId="Word.Document.8">
                  <p:embed/>
                  <p:pic>
                    <p:nvPicPr>
                      <p:cNvPr id="0" name="Object 10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54372" y="43382"/>
                        <a:ext cx="926853" cy="73080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107763" dir="2700000" algn="ctr" rotWithShape="0">
                                <a:srgbClr val="6699FF">
                                  <a:alpha val="50000"/>
                                </a:srgbClr>
                              </a:outerShdw>
                            </a:effectLst>
                          </a14:hiddenEffects>
                        </a:ext>
                      </a:extLst>
                    </p:spPr>
                  </p:pic>
                </p:oleObj>
              </mc:Fallback>
            </mc:AlternateContent>
          </a:graphicData>
        </a:graphic>
      </p:graphicFrame>
      <p:sp>
        <p:nvSpPr>
          <p:cNvPr id="59409" name="Line 1041"/>
          <p:cNvSpPr>
            <a:spLocks noChangeShapeType="1"/>
          </p:cNvSpPr>
          <p:nvPr/>
        </p:nvSpPr>
        <p:spPr bwMode="auto">
          <a:xfrm>
            <a:off x="716504" y="5761351"/>
            <a:ext cx="5666293" cy="0"/>
          </a:xfrm>
          <a:prstGeom prst="line">
            <a:avLst/>
          </a:prstGeom>
          <a:noFill/>
          <a:ln w="9525">
            <a:solidFill>
              <a:srgbClr val="777777"/>
            </a:solidFill>
            <a:round/>
            <a:headEnd/>
            <a:tailEnd/>
          </a:ln>
          <a:effectLst/>
        </p:spPr>
        <p:txBody>
          <a:bodyPr lIns="94265" tIns="47133" rIns="94265" bIns="47133"/>
          <a:lstStyle/>
          <a:p>
            <a:pPr>
              <a:defRPr/>
            </a:pPr>
            <a:endParaRPr lang="es-ES">
              <a:latin typeface="Arial" charset="0"/>
            </a:endParaRPr>
          </a:p>
        </p:txBody>
      </p:sp>
      <p:sp>
        <p:nvSpPr>
          <p:cNvPr id="59410" name="Line 1042"/>
          <p:cNvSpPr>
            <a:spLocks noChangeShapeType="1"/>
          </p:cNvSpPr>
          <p:nvPr/>
        </p:nvSpPr>
        <p:spPr bwMode="auto">
          <a:xfrm>
            <a:off x="716504" y="6003283"/>
            <a:ext cx="5666293" cy="0"/>
          </a:xfrm>
          <a:prstGeom prst="line">
            <a:avLst/>
          </a:prstGeom>
          <a:noFill/>
          <a:ln w="9525">
            <a:solidFill>
              <a:srgbClr val="777777"/>
            </a:solidFill>
            <a:round/>
            <a:headEnd/>
            <a:tailEnd/>
          </a:ln>
          <a:effectLst/>
        </p:spPr>
        <p:txBody>
          <a:bodyPr lIns="94265" tIns="47133" rIns="94265" bIns="47133"/>
          <a:lstStyle/>
          <a:p>
            <a:pPr>
              <a:defRPr/>
            </a:pPr>
            <a:endParaRPr lang="es-ES">
              <a:latin typeface="Arial" charset="0"/>
            </a:endParaRPr>
          </a:p>
        </p:txBody>
      </p:sp>
      <p:sp>
        <p:nvSpPr>
          <p:cNvPr id="59411" name="Line 1043"/>
          <p:cNvSpPr>
            <a:spLocks noChangeShapeType="1"/>
          </p:cNvSpPr>
          <p:nvPr/>
        </p:nvSpPr>
        <p:spPr bwMode="auto">
          <a:xfrm>
            <a:off x="716504" y="6246885"/>
            <a:ext cx="5666293" cy="0"/>
          </a:xfrm>
          <a:prstGeom prst="line">
            <a:avLst/>
          </a:prstGeom>
          <a:noFill/>
          <a:ln w="9525">
            <a:solidFill>
              <a:srgbClr val="777777"/>
            </a:solidFill>
            <a:round/>
            <a:headEnd/>
            <a:tailEnd/>
          </a:ln>
          <a:effectLst/>
        </p:spPr>
        <p:txBody>
          <a:bodyPr lIns="94265" tIns="47133" rIns="94265" bIns="47133"/>
          <a:lstStyle/>
          <a:p>
            <a:pPr>
              <a:defRPr/>
            </a:pPr>
            <a:endParaRPr lang="es-ES">
              <a:latin typeface="Arial" charset="0"/>
            </a:endParaRPr>
          </a:p>
        </p:txBody>
      </p:sp>
      <p:sp>
        <p:nvSpPr>
          <p:cNvPr id="59412" name="Line 1044"/>
          <p:cNvSpPr>
            <a:spLocks noChangeShapeType="1"/>
          </p:cNvSpPr>
          <p:nvPr/>
        </p:nvSpPr>
        <p:spPr bwMode="auto">
          <a:xfrm>
            <a:off x="716504" y="6487150"/>
            <a:ext cx="5666293" cy="0"/>
          </a:xfrm>
          <a:prstGeom prst="line">
            <a:avLst/>
          </a:prstGeom>
          <a:noFill/>
          <a:ln w="9525">
            <a:solidFill>
              <a:srgbClr val="777777"/>
            </a:solidFill>
            <a:round/>
            <a:headEnd/>
            <a:tailEnd/>
          </a:ln>
          <a:effectLst/>
        </p:spPr>
        <p:txBody>
          <a:bodyPr lIns="94265" tIns="47133" rIns="94265" bIns="47133"/>
          <a:lstStyle/>
          <a:p>
            <a:pPr>
              <a:defRPr/>
            </a:pPr>
            <a:endParaRPr lang="es-ES">
              <a:latin typeface="Arial" charset="0"/>
            </a:endParaRPr>
          </a:p>
        </p:txBody>
      </p:sp>
      <p:sp>
        <p:nvSpPr>
          <p:cNvPr id="59413" name="Line 1045"/>
          <p:cNvSpPr>
            <a:spLocks noChangeShapeType="1"/>
          </p:cNvSpPr>
          <p:nvPr/>
        </p:nvSpPr>
        <p:spPr bwMode="auto">
          <a:xfrm>
            <a:off x="716504" y="6729084"/>
            <a:ext cx="5666293" cy="0"/>
          </a:xfrm>
          <a:prstGeom prst="line">
            <a:avLst/>
          </a:prstGeom>
          <a:noFill/>
          <a:ln w="9525">
            <a:solidFill>
              <a:srgbClr val="777777"/>
            </a:solidFill>
            <a:round/>
            <a:headEnd/>
            <a:tailEnd/>
          </a:ln>
          <a:effectLst/>
        </p:spPr>
        <p:txBody>
          <a:bodyPr lIns="94265" tIns="47133" rIns="94265" bIns="47133"/>
          <a:lstStyle/>
          <a:p>
            <a:pPr>
              <a:defRPr/>
            </a:pPr>
            <a:endParaRPr lang="es-ES">
              <a:latin typeface="Arial" charset="0"/>
            </a:endParaRPr>
          </a:p>
        </p:txBody>
      </p:sp>
      <p:sp>
        <p:nvSpPr>
          <p:cNvPr id="59414" name="Line 1046"/>
          <p:cNvSpPr>
            <a:spLocks noChangeShapeType="1"/>
          </p:cNvSpPr>
          <p:nvPr/>
        </p:nvSpPr>
        <p:spPr bwMode="auto">
          <a:xfrm>
            <a:off x="716504" y="6969348"/>
            <a:ext cx="5666293" cy="0"/>
          </a:xfrm>
          <a:prstGeom prst="line">
            <a:avLst/>
          </a:prstGeom>
          <a:noFill/>
          <a:ln w="9525">
            <a:solidFill>
              <a:srgbClr val="777777"/>
            </a:solidFill>
            <a:round/>
            <a:headEnd/>
            <a:tailEnd/>
          </a:ln>
          <a:effectLst/>
        </p:spPr>
        <p:txBody>
          <a:bodyPr lIns="94265" tIns="47133" rIns="94265" bIns="47133"/>
          <a:lstStyle/>
          <a:p>
            <a:pPr>
              <a:defRPr/>
            </a:pPr>
            <a:endParaRPr lang="es-ES">
              <a:latin typeface="Arial" charset="0"/>
            </a:endParaRPr>
          </a:p>
        </p:txBody>
      </p:sp>
      <p:sp>
        <p:nvSpPr>
          <p:cNvPr id="59415" name="Line 1047"/>
          <p:cNvSpPr>
            <a:spLocks noChangeShapeType="1"/>
          </p:cNvSpPr>
          <p:nvPr/>
        </p:nvSpPr>
        <p:spPr bwMode="auto">
          <a:xfrm>
            <a:off x="716504" y="7212950"/>
            <a:ext cx="5666293" cy="0"/>
          </a:xfrm>
          <a:prstGeom prst="line">
            <a:avLst/>
          </a:prstGeom>
          <a:noFill/>
          <a:ln w="9525">
            <a:solidFill>
              <a:srgbClr val="777777"/>
            </a:solidFill>
            <a:round/>
            <a:headEnd/>
            <a:tailEnd/>
          </a:ln>
          <a:effectLst/>
        </p:spPr>
        <p:txBody>
          <a:bodyPr lIns="94265" tIns="47133" rIns="94265" bIns="47133"/>
          <a:lstStyle/>
          <a:p>
            <a:pPr>
              <a:defRPr/>
            </a:pPr>
            <a:endParaRPr lang="es-ES">
              <a:latin typeface="Arial" charset="0"/>
            </a:endParaRPr>
          </a:p>
        </p:txBody>
      </p:sp>
      <p:sp>
        <p:nvSpPr>
          <p:cNvPr id="59416" name="Line 1048"/>
          <p:cNvSpPr>
            <a:spLocks noChangeShapeType="1"/>
          </p:cNvSpPr>
          <p:nvPr/>
        </p:nvSpPr>
        <p:spPr bwMode="auto">
          <a:xfrm>
            <a:off x="716504" y="7454883"/>
            <a:ext cx="5666293" cy="0"/>
          </a:xfrm>
          <a:prstGeom prst="line">
            <a:avLst/>
          </a:prstGeom>
          <a:noFill/>
          <a:ln w="9525">
            <a:solidFill>
              <a:srgbClr val="777777"/>
            </a:solidFill>
            <a:round/>
            <a:headEnd/>
            <a:tailEnd/>
          </a:ln>
          <a:effectLst/>
        </p:spPr>
        <p:txBody>
          <a:bodyPr lIns="94265" tIns="47133" rIns="94265" bIns="47133"/>
          <a:lstStyle/>
          <a:p>
            <a:pPr>
              <a:defRPr/>
            </a:pPr>
            <a:endParaRPr lang="es-ES">
              <a:latin typeface="Arial" charset="0"/>
            </a:endParaRPr>
          </a:p>
        </p:txBody>
      </p:sp>
      <p:sp>
        <p:nvSpPr>
          <p:cNvPr id="59417" name="Line 1049"/>
          <p:cNvSpPr>
            <a:spLocks noChangeShapeType="1"/>
          </p:cNvSpPr>
          <p:nvPr/>
        </p:nvSpPr>
        <p:spPr bwMode="auto">
          <a:xfrm>
            <a:off x="716504" y="7695147"/>
            <a:ext cx="5666293" cy="0"/>
          </a:xfrm>
          <a:prstGeom prst="line">
            <a:avLst/>
          </a:prstGeom>
          <a:noFill/>
          <a:ln w="9525">
            <a:solidFill>
              <a:srgbClr val="777777"/>
            </a:solidFill>
            <a:round/>
            <a:headEnd/>
            <a:tailEnd/>
          </a:ln>
          <a:effectLst/>
        </p:spPr>
        <p:txBody>
          <a:bodyPr lIns="94265" tIns="47133" rIns="94265" bIns="47133"/>
          <a:lstStyle/>
          <a:p>
            <a:pPr>
              <a:defRPr/>
            </a:pPr>
            <a:endParaRPr lang="es-ES">
              <a:latin typeface="Arial" charset="0"/>
            </a:endParaRPr>
          </a:p>
        </p:txBody>
      </p:sp>
      <p:sp>
        <p:nvSpPr>
          <p:cNvPr id="59418" name="Line 1050"/>
          <p:cNvSpPr>
            <a:spLocks noChangeShapeType="1"/>
          </p:cNvSpPr>
          <p:nvPr/>
        </p:nvSpPr>
        <p:spPr bwMode="auto">
          <a:xfrm>
            <a:off x="716504" y="7937081"/>
            <a:ext cx="5666293" cy="0"/>
          </a:xfrm>
          <a:prstGeom prst="line">
            <a:avLst/>
          </a:prstGeom>
          <a:noFill/>
          <a:ln w="9525">
            <a:solidFill>
              <a:srgbClr val="777777"/>
            </a:solidFill>
            <a:round/>
            <a:headEnd/>
            <a:tailEnd/>
          </a:ln>
          <a:effectLst/>
        </p:spPr>
        <p:txBody>
          <a:bodyPr lIns="94265" tIns="47133" rIns="94265" bIns="47133"/>
          <a:lstStyle/>
          <a:p>
            <a:pPr>
              <a:defRPr/>
            </a:pPr>
            <a:endParaRPr lang="es-ES">
              <a:latin typeface="Arial" charset="0"/>
            </a:endParaRPr>
          </a:p>
        </p:txBody>
      </p:sp>
      <p:sp>
        <p:nvSpPr>
          <p:cNvPr id="59419" name="Line 1051"/>
          <p:cNvSpPr>
            <a:spLocks noChangeShapeType="1"/>
          </p:cNvSpPr>
          <p:nvPr/>
        </p:nvSpPr>
        <p:spPr bwMode="auto">
          <a:xfrm>
            <a:off x="716504" y="8177346"/>
            <a:ext cx="5666293" cy="0"/>
          </a:xfrm>
          <a:prstGeom prst="line">
            <a:avLst/>
          </a:prstGeom>
          <a:noFill/>
          <a:ln w="9525">
            <a:solidFill>
              <a:srgbClr val="777777"/>
            </a:solidFill>
            <a:round/>
            <a:headEnd/>
            <a:tailEnd/>
          </a:ln>
          <a:effectLst/>
        </p:spPr>
        <p:txBody>
          <a:bodyPr lIns="94265" tIns="47133" rIns="94265" bIns="47133"/>
          <a:lstStyle/>
          <a:p>
            <a:pPr>
              <a:defRPr/>
            </a:pPr>
            <a:endParaRPr lang="es-ES">
              <a:latin typeface="Arial" charset="0"/>
            </a:endParaRPr>
          </a:p>
        </p:txBody>
      </p:sp>
      <p:sp>
        <p:nvSpPr>
          <p:cNvPr id="59420" name="Line 1052"/>
          <p:cNvSpPr>
            <a:spLocks noChangeShapeType="1"/>
          </p:cNvSpPr>
          <p:nvPr/>
        </p:nvSpPr>
        <p:spPr bwMode="auto">
          <a:xfrm>
            <a:off x="716504" y="8420948"/>
            <a:ext cx="5666293" cy="0"/>
          </a:xfrm>
          <a:prstGeom prst="line">
            <a:avLst/>
          </a:prstGeom>
          <a:noFill/>
          <a:ln w="9525">
            <a:solidFill>
              <a:srgbClr val="777777"/>
            </a:solidFill>
            <a:round/>
            <a:headEnd/>
            <a:tailEnd/>
          </a:ln>
          <a:effectLst/>
        </p:spPr>
        <p:txBody>
          <a:bodyPr lIns="94265" tIns="47133" rIns="94265" bIns="47133"/>
          <a:lstStyle/>
          <a:p>
            <a:pPr>
              <a:defRPr/>
            </a:pPr>
            <a:endParaRPr lang="es-ES">
              <a:latin typeface="Arial" charset="0"/>
            </a:endParaRPr>
          </a:p>
        </p:txBody>
      </p:sp>
      <p:sp>
        <p:nvSpPr>
          <p:cNvPr id="59421" name="Line 1053"/>
          <p:cNvSpPr>
            <a:spLocks noChangeShapeType="1"/>
          </p:cNvSpPr>
          <p:nvPr/>
        </p:nvSpPr>
        <p:spPr bwMode="auto">
          <a:xfrm>
            <a:off x="716504" y="8742969"/>
            <a:ext cx="5666293" cy="0"/>
          </a:xfrm>
          <a:prstGeom prst="line">
            <a:avLst/>
          </a:prstGeom>
          <a:noFill/>
          <a:ln w="9525">
            <a:solidFill>
              <a:srgbClr val="777777"/>
            </a:solidFill>
            <a:round/>
            <a:headEnd/>
            <a:tailEnd/>
          </a:ln>
          <a:effectLst/>
        </p:spPr>
        <p:txBody>
          <a:bodyPr lIns="94265" tIns="47133" rIns="94265" bIns="47133"/>
          <a:lstStyle/>
          <a:p>
            <a:pPr>
              <a:defRPr/>
            </a:pPr>
            <a:endParaRPr lang="es-ES">
              <a:latin typeface="Arial" charset="0"/>
            </a:endParaRPr>
          </a:p>
        </p:txBody>
      </p:sp>
      <p:sp>
        <p:nvSpPr>
          <p:cNvPr id="59422" name="Line 1054"/>
          <p:cNvSpPr>
            <a:spLocks noChangeShapeType="1"/>
          </p:cNvSpPr>
          <p:nvPr/>
        </p:nvSpPr>
        <p:spPr bwMode="auto">
          <a:xfrm>
            <a:off x="716504" y="9208483"/>
            <a:ext cx="5666293" cy="0"/>
          </a:xfrm>
          <a:prstGeom prst="line">
            <a:avLst/>
          </a:prstGeom>
          <a:noFill/>
          <a:ln w="9525">
            <a:solidFill>
              <a:srgbClr val="777777"/>
            </a:solidFill>
            <a:round/>
            <a:headEnd/>
            <a:tailEnd/>
          </a:ln>
          <a:effectLst/>
        </p:spPr>
        <p:txBody>
          <a:bodyPr lIns="94265" tIns="47133" rIns="94265" bIns="47133"/>
          <a:lstStyle/>
          <a:p>
            <a:pPr>
              <a:defRPr/>
            </a:pPr>
            <a:endParaRPr lang="es-ES">
              <a:latin typeface="Arial" charset="0"/>
            </a:endParaRPr>
          </a:p>
        </p:txBody>
      </p:sp>
      <p:pic>
        <p:nvPicPr>
          <p:cNvPr id="4120" name="Picture 1055"/>
          <p:cNvPicPr>
            <a:picLocks noChangeAspect="1" noChangeArrowheads="1"/>
          </p:cNvPicPr>
          <p:nvPr/>
        </p:nvPicPr>
        <p:blipFill>
          <a:blip r:embed="rId5"/>
          <a:srcRect/>
          <a:stretch>
            <a:fillRect/>
          </a:stretch>
        </p:blipFill>
        <p:spPr bwMode="auto">
          <a:xfrm>
            <a:off x="843043" y="4875374"/>
            <a:ext cx="693497" cy="1291424"/>
          </a:xfrm>
          <a:prstGeom prst="rect">
            <a:avLst/>
          </a:prstGeom>
          <a:noFill/>
          <a:ln w="9525">
            <a:noFill/>
            <a:miter lim="800000"/>
            <a:headEnd/>
            <a:tailEnd/>
          </a:ln>
        </p:spPr>
      </p:pic>
      <p:sp>
        <p:nvSpPr>
          <p:cNvPr id="59424" name="Line 1056"/>
          <p:cNvSpPr>
            <a:spLocks noChangeShapeType="1"/>
          </p:cNvSpPr>
          <p:nvPr/>
        </p:nvSpPr>
        <p:spPr bwMode="auto">
          <a:xfrm flipV="1">
            <a:off x="345104" y="9805807"/>
            <a:ext cx="6410735" cy="0"/>
          </a:xfrm>
          <a:prstGeom prst="line">
            <a:avLst/>
          </a:prstGeom>
          <a:noFill/>
          <a:ln w="38100" cmpd="dbl">
            <a:solidFill>
              <a:srgbClr val="5F5F5F"/>
            </a:solidFill>
            <a:round/>
            <a:headEnd/>
            <a:tailEnd/>
          </a:ln>
          <a:effectLst/>
        </p:spPr>
        <p:txBody>
          <a:bodyPr lIns="94265" tIns="47133" rIns="94265" bIns="47133"/>
          <a:lstStyle/>
          <a:p>
            <a:pPr>
              <a:defRPr/>
            </a:pPr>
            <a:endParaRPr lang="es-ES">
              <a:latin typeface="Arial" charset="0"/>
            </a:endParaRPr>
          </a:p>
        </p:txBody>
      </p:sp>
      <p:sp>
        <p:nvSpPr>
          <p:cNvPr id="59425" name="Line 1057"/>
          <p:cNvSpPr>
            <a:spLocks noChangeShapeType="1"/>
          </p:cNvSpPr>
          <p:nvPr/>
        </p:nvSpPr>
        <p:spPr bwMode="auto">
          <a:xfrm>
            <a:off x="716504" y="9448748"/>
            <a:ext cx="5666293" cy="0"/>
          </a:xfrm>
          <a:prstGeom prst="line">
            <a:avLst/>
          </a:prstGeom>
          <a:noFill/>
          <a:ln w="9525">
            <a:solidFill>
              <a:srgbClr val="777777"/>
            </a:solidFill>
            <a:round/>
            <a:headEnd/>
            <a:tailEnd/>
          </a:ln>
          <a:effectLst/>
        </p:spPr>
        <p:txBody>
          <a:bodyPr lIns="94265" tIns="47133" rIns="94265" bIns="47133"/>
          <a:lstStyle/>
          <a:p>
            <a:pPr>
              <a:defRPr/>
            </a:pPr>
            <a:endParaRPr lang="es-ES">
              <a:latin typeface="Arial" charset="0"/>
            </a:endParaRPr>
          </a:p>
        </p:txBody>
      </p:sp>
      <p:sp>
        <p:nvSpPr>
          <p:cNvPr id="59426" name="Text Box 1058"/>
          <p:cNvSpPr txBox="1">
            <a:spLocks noChangeArrowheads="1"/>
          </p:cNvSpPr>
          <p:nvPr/>
        </p:nvSpPr>
        <p:spPr bwMode="auto">
          <a:xfrm>
            <a:off x="2486399" y="9545521"/>
            <a:ext cx="2208371" cy="236744"/>
          </a:xfrm>
          <a:prstGeom prst="rect">
            <a:avLst/>
          </a:prstGeom>
          <a:noFill/>
          <a:ln w="9525">
            <a:noFill/>
            <a:miter lim="800000"/>
            <a:headEnd/>
            <a:tailEnd/>
          </a:ln>
          <a:effectLst/>
        </p:spPr>
        <p:txBody>
          <a:bodyPr wrap="none" lIns="94265" tIns="47133" rIns="94265" bIns="47133">
            <a:spAutoFit/>
          </a:bodyPr>
          <a:lstStyle/>
          <a:p>
            <a:pPr eaLnBrk="1" hangingPunct="1">
              <a:buFont typeface="Arial" charset="0"/>
              <a:buChar char="©"/>
              <a:defRPr/>
            </a:pPr>
            <a:r>
              <a:rPr lang="es-ES" sz="800" dirty="0">
                <a:latin typeface="Arial" charset="0"/>
                <a:cs typeface="Arial" charset="0"/>
              </a:rPr>
              <a:t>Carlos Alberto Niampira Gutiérrez, </a:t>
            </a:r>
            <a:r>
              <a:rPr lang="es-ES" sz="800" i="1" dirty="0">
                <a:latin typeface="Arial" charset="0"/>
                <a:cs typeface="Arial" charset="0"/>
              </a:rPr>
              <a:t>MBA</a:t>
            </a:r>
          </a:p>
        </p:txBody>
      </p:sp>
      <p:sp>
        <p:nvSpPr>
          <p:cNvPr id="59427" name="Text Box 1059"/>
          <p:cNvSpPr txBox="1">
            <a:spLocks noChangeArrowheads="1"/>
          </p:cNvSpPr>
          <p:nvPr/>
        </p:nvSpPr>
        <p:spPr bwMode="auto">
          <a:xfrm>
            <a:off x="2898882" y="9819157"/>
            <a:ext cx="1384104" cy="347225"/>
          </a:xfrm>
          <a:prstGeom prst="rect">
            <a:avLst/>
          </a:prstGeom>
          <a:noFill/>
          <a:ln w="9525">
            <a:noFill/>
            <a:miter lim="800000"/>
            <a:headEnd/>
            <a:tailEnd/>
          </a:ln>
          <a:effectLst/>
        </p:spPr>
        <p:txBody>
          <a:bodyPr wrap="none" lIns="94265" tIns="47133" rIns="94265" bIns="47133">
            <a:spAutoFit/>
          </a:bodyPr>
          <a:lstStyle/>
          <a:p>
            <a:pPr algn="ctr" eaLnBrk="1" hangingPunct="1">
              <a:defRPr/>
            </a:pPr>
            <a:r>
              <a:rPr lang="es-ES" sz="800" dirty="0">
                <a:latin typeface="Arial" charset="0"/>
                <a:cs typeface="Arial" charset="0"/>
              </a:rPr>
              <a:t>scala@reymoreno.net.co</a:t>
            </a:r>
          </a:p>
          <a:p>
            <a:pPr algn="ctr" eaLnBrk="1" hangingPunct="1">
              <a:defRPr/>
            </a:pPr>
            <a:r>
              <a:rPr lang="es-ES" sz="800" dirty="0">
                <a:latin typeface="Arial" charset="0"/>
                <a:cs typeface="Arial" charset="0"/>
              </a:rPr>
              <a:t>Copyright 2003</a:t>
            </a:r>
          </a:p>
        </p:txBody>
      </p:sp>
      <p:sp>
        <p:nvSpPr>
          <p:cNvPr id="59428" name="Line 1060"/>
          <p:cNvSpPr>
            <a:spLocks noChangeShapeType="1"/>
          </p:cNvSpPr>
          <p:nvPr/>
        </p:nvSpPr>
        <p:spPr bwMode="auto">
          <a:xfrm>
            <a:off x="716504" y="8984903"/>
            <a:ext cx="5666293" cy="0"/>
          </a:xfrm>
          <a:prstGeom prst="line">
            <a:avLst/>
          </a:prstGeom>
          <a:noFill/>
          <a:ln w="9525">
            <a:solidFill>
              <a:srgbClr val="777777"/>
            </a:solidFill>
            <a:round/>
            <a:headEnd/>
            <a:tailEnd/>
          </a:ln>
          <a:effectLst/>
        </p:spPr>
        <p:txBody>
          <a:bodyPr lIns="94265" tIns="47133" rIns="94265" bIns="47133"/>
          <a:lstStyle/>
          <a:p>
            <a:pPr>
              <a:defRPr/>
            </a:pPr>
            <a:endParaRPr lang="es-ES">
              <a:latin typeface="Arial" charset="0"/>
            </a:endParaRPr>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993775" y="766763"/>
            <a:ext cx="5113338" cy="3836987"/>
          </a:xfrm>
        </p:spPr>
      </p:sp>
      <p:sp>
        <p:nvSpPr>
          <p:cNvPr id="3" name="Marcador de notas 2"/>
          <p:cNvSpPr>
            <a:spLocks noGrp="1"/>
          </p:cNvSpPr>
          <p:nvPr>
            <p:ph type="body" idx="1"/>
          </p:nvPr>
        </p:nvSpPr>
        <p:spPr/>
        <p:txBody>
          <a:bodyPr>
            <a:normAutofit/>
          </a:bodyPr>
          <a:lstStyle/>
          <a:p>
            <a:endParaRPr lang="es-ES_tradnl"/>
          </a:p>
        </p:txBody>
      </p:sp>
      <p:sp>
        <p:nvSpPr>
          <p:cNvPr id="4" name="Marcador de encabezado 3"/>
          <p:cNvSpPr>
            <a:spLocks noGrp="1"/>
          </p:cNvSpPr>
          <p:nvPr>
            <p:ph type="hdr" sz="quarter" idx="10"/>
          </p:nvPr>
        </p:nvSpPr>
        <p:spPr/>
        <p:txBody>
          <a:bodyPr/>
          <a:lstStyle/>
          <a:p>
            <a:pPr>
              <a:defRPr/>
            </a:pPr>
            <a:r>
              <a:rPr lang="es-ES_tradnl" smtClean="0"/>
              <a:t>Planeación y Pensamiento Estratégico</a:t>
            </a:r>
            <a:endParaRPr lang="es-ES_tradnl"/>
          </a:p>
        </p:txBody>
      </p:sp>
      <p:sp>
        <p:nvSpPr>
          <p:cNvPr id="5" name="Marcador de número de diapositiva 4"/>
          <p:cNvSpPr>
            <a:spLocks noGrp="1"/>
          </p:cNvSpPr>
          <p:nvPr>
            <p:ph type="sldNum" sz="quarter" idx="11"/>
          </p:nvPr>
        </p:nvSpPr>
        <p:spPr/>
        <p:txBody>
          <a:bodyPr/>
          <a:lstStyle/>
          <a:p>
            <a:pPr>
              <a:defRPr/>
            </a:pPr>
            <a:fld id="{FA707154-B33E-4C43-99A2-C8674F2367EC}" type="slidenum">
              <a:rPr lang="es-ES_tradnl" smtClean="0"/>
              <a:pPr>
                <a:defRPr/>
              </a:pPr>
              <a:t>1</a:t>
            </a:fld>
            <a:endParaRPr lang="es-ES_trad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6"/>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7" name="6 Marcador de fecha"/>
          <p:cNvSpPr>
            <a:spLocks noGrp="1"/>
          </p:cNvSpPr>
          <p:nvPr>
            <p:ph type="dt" sz="half" idx="10"/>
          </p:nvPr>
        </p:nvSpPr>
        <p:spPr/>
        <p:txBody>
          <a:bodyPr/>
          <a:lstStyle/>
          <a:p>
            <a:pPr>
              <a:defRPr/>
            </a:pPr>
            <a:fld id="{37EB2F1C-695D-465D-B52F-92122861781E}" type="datetime1">
              <a:rPr lang="es-ES_tradnl" smtClean="0"/>
              <a:pPr>
                <a:defRPr/>
              </a:pPr>
              <a:t>07/12/2017</a:t>
            </a:fld>
            <a:endParaRPr lang="es-ES_tradnl"/>
          </a:p>
        </p:txBody>
      </p:sp>
      <p:sp>
        <p:nvSpPr>
          <p:cNvPr id="8" name="7 Marcador de número de diapositiva"/>
          <p:cNvSpPr>
            <a:spLocks noGrp="1"/>
          </p:cNvSpPr>
          <p:nvPr>
            <p:ph type="sldNum" sz="quarter" idx="11"/>
          </p:nvPr>
        </p:nvSpPr>
        <p:spPr/>
        <p:txBody>
          <a:bodyPr/>
          <a:lstStyle/>
          <a:p>
            <a:pPr>
              <a:defRPr/>
            </a:pPr>
            <a:fld id="{92D5B800-977F-4139-95C3-12CC5F77276E}" type="slidenum">
              <a:rPr lang="es-ES_tradnl" smtClean="0"/>
              <a:pPr>
                <a:defRPr/>
              </a:pPr>
              <a:t>‹Nº›</a:t>
            </a:fld>
            <a:endParaRPr lang="es-ES_trad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fld id="{1AA3FA20-9229-41C4-8031-1E8D43AFCB3E}" type="datetime1">
              <a:rPr lang="es-ES_tradnl"/>
              <a:pPr>
                <a:defRPr/>
              </a:pPr>
              <a:t>07/12/2017</a:t>
            </a:fld>
            <a:endParaRPr lang="es-ES_tradnl"/>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ln/>
        </p:spPr>
        <p:txBody>
          <a:bodyPr/>
          <a:lstStyle>
            <a:lvl1pPr>
              <a:defRPr/>
            </a:lvl1pPr>
          </a:lstStyle>
          <a:p>
            <a:pPr>
              <a:defRPr/>
            </a:pPr>
            <a:fld id="{7EA76B8D-A9EF-4917-8C84-76173A37EC5E}" type="slidenum">
              <a:rPr lang="es-ES_tradnl"/>
              <a:pPr>
                <a:defRPr/>
              </a:pPr>
              <a:t>‹Nº›</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414339"/>
            <a:ext cx="2057400" cy="57118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414339"/>
            <a:ext cx="6019800" cy="57118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fld id="{6CA13575-267A-4E9A-8A78-C2A3735B80BA}" type="datetime1">
              <a:rPr lang="es-ES_tradnl"/>
              <a:pPr>
                <a:defRPr/>
              </a:pPr>
              <a:t>07/12/2017</a:t>
            </a:fld>
            <a:endParaRPr lang="es-ES_tradnl"/>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ln/>
        </p:spPr>
        <p:txBody>
          <a:bodyPr/>
          <a:lstStyle>
            <a:lvl1pPr>
              <a:defRPr/>
            </a:lvl1pPr>
          </a:lstStyle>
          <a:p>
            <a:pPr>
              <a:defRPr/>
            </a:pPr>
            <a:fld id="{6AF62DD0-3E5B-4927-97ED-494487A24031}" type="slidenum">
              <a:rPr lang="es-ES_tradnl"/>
              <a:pPr>
                <a:defRPr/>
              </a:pPr>
              <a:t>‹Nº›</a:t>
            </a:fld>
            <a:endParaRPr lang="es-ES_tradn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OverTx" preserve="1">
  <p:cSld name="Título y objetos encima del texto">
    <p:spTree>
      <p:nvGrpSpPr>
        <p:cNvPr id="1" name=""/>
        <p:cNvGrpSpPr/>
        <p:nvPr/>
      </p:nvGrpSpPr>
      <p:grpSpPr>
        <a:xfrm>
          <a:off x="0" y="0"/>
          <a:ext cx="0" cy="0"/>
          <a:chOff x="0" y="0"/>
          <a:chExt cx="0" cy="0"/>
        </a:xfrm>
      </p:grpSpPr>
      <p:sp>
        <p:nvSpPr>
          <p:cNvPr id="2" name="1 Título"/>
          <p:cNvSpPr>
            <a:spLocks noGrp="1"/>
          </p:cNvSpPr>
          <p:nvPr>
            <p:ph type="title"/>
          </p:nvPr>
        </p:nvSpPr>
        <p:spPr>
          <a:xfrm>
            <a:off x="457200" y="414338"/>
            <a:ext cx="8229600" cy="1143000"/>
          </a:xfrm>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1"/>
            <a:ext cx="8229600" cy="21859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3938589"/>
            <a:ext cx="8229600" cy="218757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fld id="{0662DB9B-3C12-4E05-BDE5-C7D85E0ADEE1}" type="datetime1">
              <a:rPr lang="es-ES_tradnl"/>
              <a:pPr>
                <a:defRPr/>
              </a:pPr>
              <a:t>07/12/2017</a:t>
            </a:fld>
            <a:endParaRPr lang="es-ES_tradnl"/>
          </a:p>
        </p:txBody>
      </p:sp>
      <p:sp>
        <p:nvSpPr>
          <p:cNvPr id="6"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s-ES_tradnl"/>
          </a:p>
        </p:txBody>
      </p:sp>
      <p:sp>
        <p:nvSpPr>
          <p:cNvPr id="7" name="Rectangle 6"/>
          <p:cNvSpPr>
            <a:spLocks noGrp="1" noChangeArrowheads="1"/>
          </p:cNvSpPr>
          <p:nvPr>
            <p:ph type="sldNum" sz="quarter" idx="12"/>
          </p:nvPr>
        </p:nvSpPr>
        <p:spPr>
          <a:ln/>
        </p:spPr>
        <p:txBody>
          <a:bodyPr/>
          <a:lstStyle>
            <a:lvl1pPr>
              <a:defRPr/>
            </a:lvl1pPr>
          </a:lstStyle>
          <a:p>
            <a:pPr>
              <a:defRPr/>
            </a:pPr>
            <a:fld id="{B5D4F8CB-ACD4-4FAC-A916-F4DCFAC151DA}" type="slidenum">
              <a:rPr lang="es-ES_tradnl"/>
              <a:pPr>
                <a:defRPr/>
              </a:pPr>
              <a:t>‹Nº›</a:t>
            </a:fld>
            <a:endParaRPr lang="es-ES_tradn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AndObj" preserve="1">
  <p:cSld name="Título, text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414338"/>
            <a:ext cx="8229600" cy="1143000"/>
          </a:xfrm>
        </p:spPr>
        <p:txBody>
          <a:bodyPr/>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457200" y="1600201"/>
            <a:ext cx="4038600" cy="45259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1"/>
            <a:ext cx="4038600" cy="45259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fld id="{CAC5FA41-9B43-4EBB-9232-8E3AC4A9061A}" type="datetime1">
              <a:rPr lang="es-ES_tradnl"/>
              <a:pPr>
                <a:defRPr/>
              </a:pPr>
              <a:t>07/12/2017</a:t>
            </a:fld>
            <a:endParaRPr lang="es-ES_tradnl"/>
          </a:p>
        </p:txBody>
      </p:sp>
      <p:sp>
        <p:nvSpPr>
          <p:cNvPr id="6"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s-ES_tradnl"/>
          </a:p>
        </p:txBody>
      </p:sp>
      <p:sp>
        <p:nvSpPr>
          <p:cNvPr id="7" name="Rectangle 6"/>
          <p:cNvSpPr>
            <a:spLocks noGrp="1" noChangeArrowheads="1"/>
          </p:cNvSpPr>
          <p:nvPr>
            <p:ph type="sldNum" sz="quarter" idx="12"/>
          </p:nvPr>
        </p:nvSpPr>
        <p:spPr>
          <a:ln/>
        </p:spPr>
        <p:txBody>
          <a:bodyPr/>
          <a:lstStyle>
            <a:lvl1pPr>
              <a:defRPr/>
            </a:lvl1pPr>
          </a:lstStyle>
          <a:p>
            <a:pPr>
              <a:defRPr/>
            </a:pPr>
            <a:fld id="{21F90DD4-A95E-4C77-8503-4ACA513EF677}" type="slidenum">
              <a:rPr lang="es-ES_tradnl"/>
              <a:pPr>
                <a:defRPr/>
              </a:pPr>
              <a:t>‹Nº›</a:t>
            </a:fld>
            <a:endParaRPr lang="es-ES_tradn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57200" y="414338"/>
            <a:ext cx="8229600" cy="1143000"/>
          </a:xfrm>
        </p:spPr>
        <p:txBody>
          <a:bodyPr/>
          <a:lstStyle/>
          <a:p>
            <a:r>
              <a:rPr lang="es-ES" smtClean="0"/>
              <a:t>Haga clic para modificar el estilo de título del patrón</a:t>
            </a:r>
            <a:endParaRPr lang="es-ES"/>
          </a:p>
        </p:txBody>
      </p:sp>
      <p:sp>
        <p:nvSpPr>
          <p:cNvPr id="3" name="2 Marcador de tabla"/>
          <p:cNvSpPr>
            <a:spLocks noGrp="1"/>
          </p:cNvSpPr>
          <p:nvPr>
            <p:ph type="tbl" idx="1"/>
          </p:nvPr>
        </p:nvSpPr>
        <p:spPr>
          <a:xfrm>
            <a:off x="457200" y="1600201"/>
            <a:ext cx="8229600" cy="4525963"/>
          </a:xfrm>
        </p:spPr>
        <p:txBody>
          <a:bodyPr/>
          <a:lstStyle/>
          <a:p>
            <a:pPr lvl="0"/>
            <a:endParaRPr lang="es-ES" noProof="0" smtClean="0"/>
          </a:p>
        </p:txBody>
      </p:sp>
      <p:sp>
        <p:nvSpPr>
          <p:cNvPr id="4" name="Rectangle 4"/>
          <p:cNvSpPr>
            <a:spLocks noGrp="1" noChangeArrowheads="1"/>
          </p:cNvSpPr>
          <p:nvPr>
            <p:ph type="dt" sz="half" idx="10"/>
          </p:nvPr>
        </p:nvSpPr>
        <p:spPr>
          <a:ln/>
        </p:spPr>
        <p:txBody>
          <a:bodyPr/>
          <a:lstStyle>
            <a:lvl1pPr>
              <a:defRPr/>
            </a:lvl1pPr>
          </a:lstStyle>
          <a:p>
            <a:pPr>
              <a:defRPr/>
            </a:pPr>
            <a:fld id="{C9E4CDEE-3735-49B4-8E60-BFCA04B4B56E}" type="datetime1">
              <a:rPr lang="es-ES_tradnl"/>
              <a:pPr>
                <a:defRPr/>
              </a:pPr>
              <a:t>07/12/2017</a:t>
            </a:fld>
            <a:endParaRPr lang="es-ES_tradnl"/>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ln/>
        </p:spPr>
        <p:txBody>
          <a:bodyPr/>
          <a:lstStyle>
            <a:lvl1pPr>
              <a:defRPr/>
            </a:lvl1pPr>
          </a:lstStyle>
          <a:p>
            <a:pPr>
              <a:defRPr/>
            </a:pPr>
            <a:fld id="{E4E006F9-769E-48E1-ACC7-AAD5DC482A69}" type="slidenum">
              <a:rPr lang="es-ES_tradnl"/>
              <a:pPr>
                <a:defRPr/>
              </a:pPr>
              <a:t>‹Nº›</a:t>
            </a:fld>
            <a:endParaRPr lang="es-ES_tradnl"/>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Only" preserve="1">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457200" y="414339"/>
            <a:ext cx="8229600" cy="57118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3" name="Rectangle 4"/>
          <p:cNvSpPr>
            <a:spLocks noGrp="1" noChangeArrowheads="1"/>
          </p:cNvSpPr>
          <p:nvPr>
            <p:ph type="dt" sz="half" idx="10"/>
          </p:nvPr>
        </p:nvSpPr>
        <p:spPr>
          <a:ln/>
        </p:spPr>
        <p:txBody>
          <a:bodyPr/>
          <a:lstStyle>
            <a:lvl1pPr>
              <a:defRPr/>
            </a:lvl1pPr>
          </a:lstStyle>
          <a:p>
            <a:pPr>
              <a:defRPr/>
            </a:pPr>
            <a:fld id="{5D182631-091C-4DE7-A86E-24440CA7A9EE}" type="datetime1">
              <a:rPr lang="es-ES_tradnl"/>
              <a:pPr>
                <a:defRPr/>
              </a:pPr>
              <a:t>07/12/2017</a:t>
            </a:fld>
            <a:endParaRPr lang="es-ES_tradnl"/>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s-ES_tradnl"/>
          </a:p>
        </p:txBody>
      </p:sp>
      <p:sp>
        <p:nvSpPr>
          <p:cNvPr id="5" name="Rectangle 6"/>
          <p:cNvSpPr>
            <a:spLocks noGrp="1" noChangeArrowheads="1"/>
          </p:cNvSpPr>
          <p:nvPr>
            <p:ph type="sldNum" sz="quarter" idx="12"/>
          </p:nvPr>
        </p:nvSpPr>
        <p:spPr>
          <a:ln/>
        </p:spPr>
        <p:txBody>
          <a:bodyPr/>
          <a:lstStyle>
            <a:lvl1pPr>
              <a:defRPr/>
            </a:lvl1pPr>
          </a:lstStyle>
          <a:p>
            <a:pPr>
              <a:defRPr/>
            </a:pPr>
            <a:fld id="{15EA3D67-1414-4C15-966D-AB3AB1FADB37}" type="slidenum">
              <a:rPr lang="es-ES_tradnl"/>
              <a:pPr>
                <a:defRPr/>
              </a:pPr>
              <a:t>‹Nº›</a:t>
            </a:fld>
            <a:endParaRPr lang="es-ES_tradn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AndTwoObj" preserve="1">
  <p:cSld name="Título, 1 objeto y 2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414338"/>
            <a:ext cx="8229600" cy="1143000"/>
          </a:xfrm>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1"/>
            <a:ext cx="4038600" cy="45259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quarter" idx="2"/>
          </p:nvPr>
        </p:nvSpPr>
        <p:spPr>
          <a:xfrm>
            <a:off x="4648200" y="1600201"/>
            <a:ext cx="4038600" cy="21859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contenido"/>
          <p:cNvSpPr>
            <a:spLocks noGrp="1"/>
          </p:cNvSpPr>
          <p:nvPr>
            <p:ph sz="quarter" idx="3"/>
          </p:nvPr>
        </p:nvSpPr>
        <p:spPr>
          <a:xfrm>
            <a:off x="4648200" y="3938589"/>
            <a:ext cx="4038600" cy="218757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Rectangle 4"/>
          <p:cNvSpPr>
            <a:spLocks noGrp="1" noChangeArrowheads="1"/>
          </p:cNvSpPr>
          <p:nvPr>
            <p:ph type="dt" sz="half" idx="10"/>
          </p:nvPr>
        </p:nvSpPr>
        <p:spPr>
          <a:ln/>
        </p:spPr>
        <p:txBody>
          <a:bodyPr/>
          <a:lstStyle>
            <a:lvl1pPr>
              <a:defRPr/>
            </a:lvl1pPr>
          </a:lstStyle>
          <a:p>
            <a:pPr>
              <a:defRPr/>
            </a:pPr>
            <a:fld id="{3AA230B2-E387-4CDD-8A20-9B9C6AE5D3C0}" type="datetime1">
              <a:rPr lang="es-ES_tradnl"/>
              <a:pPr>
                <a:defRPr/>
              </a:pPr>
              <a:t>07/12/2017</a:t>
            </a:fld>
            <a:endParaRPr lang="es-ES_tradnl"/>
          </a:p>
        </p:txBody>
      </p:sp>
      <p:sp>
        <p:nvSpPr>
          <p:cNvPr id="7"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s-ES_tradnl"/>
          </a:p>
        </p:txBody>
      </p:sp>
      <p:sp>
        <p:nvSpPr>
          <p:cNvPr id="8" name="Rectangle 6"/>
          <p:cNvSpPr>
            <a:spLocks noGrp="1" noChangeArrowheads="1"/>
          </p:cNvSpPr>
          <p:nvPr>
            <p:ph type="sldNum" sz="quarter" idx="12"/>
          </p:nvPr>
        </p:nvSpPr>
        <p:spPr>
          <a:ln/>
        </p:spPr>
        <p:txBody>
          <a:bodyPr/>
          <a:lstStyle>
            <a:lvl1pPr>
              <a:defRPr/>
            </a:lvl1pPr>
          </a:lstStyle>
          <a:p>
            <a:pPr>
              <a:defRPr/>
            </a:pPr>
            <a:fld id="{ABB56193-E088-4C0F-A6B6-E4A360AEF4D7}" type="slidenum">
              <a:rPr lang="es-ES_tradnl"/>
              <a:pPr>
                <a:defRPr/>
              </a:pPr>
              <a:t>‹Nº›</a:t>
            </a:fld>
            <a:endParaRPr lang="es-ES_tradnl"/>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6"/>
            <a:ext cx="7772400" cy="1470025"/>
          </a:xfrm>
        </p:spPr>
        <p:txBody>
          <a:bodyPr/>
          <a:lstStyle/>
          <a:p>
            <a:r>
              <a:rPr lang="es-ES_tradnl" smtClean="0"/>
              <a:t>Clic para editar título</a:t>
            </a:r>
            <a:endParaRPr lang="es-ES_tradnl"/>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_tradnl"/>
          </a:p>
        </p:txBody>
      </p:sp>
      <p:sp>
        <p:nvSpPr>
          <p:cNvPr id="4" name="Marcador de fecha 3"/>
          <p:cNvSpPr>
            <a:spLocks noGrp="1"/>
          </p:cNvSpPr>
          <p:nvPr>
            <p:ph type="dt" sz="half" idx="10"/>
          </p:nvPr>
        </p:nvSpPr>
        <p:spPr/>
        <p:txBody>
          <a:bodyPr/>
          <a:lstStyle/>
          <a:p>
            <a:fld id="{1BCA82B4-E813-4F46-8777-71646EF5B7AD}" type="datetimeFigureOut">
              <a:rPr lang="es-ES_tradnl" smtClean="0"/>
              <a:pPr/>
              <a:t>07/12/2017</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5D9D77C-9B70-6E41-85D9-FD9FE5785D69}" type="slidenum">
              <a:rPr lang="es-ES_tradnl" smtClean="0"/>
              <a:pPr/>
              <a:t>‹Nº›</a:t>
            </a:fld>
            <a:endParaRPr lang="es-ES_tradnl"/>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1BCA82B4-E813-4F46-8777-71646EF5B7AD}" type="datetimeFigureOut">
              <a:rPr lang="es-ES_tradnl" smtClean="0"/>
              <a:pPr/>
              <a:t>07/12/2017</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5D9D77C-9B70-6E41-85D9-FD9FE5785D69}" type="slidenum">
              <a:rPr lang="es-ES_tradnl" smtClean="0"/>
              <a:pPr/>
              <a:t>‹Nº›</a:t>
            </a:fld>
            <a:endParaRPr lang="es-ES_tradnl"/>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_tradnl"/>
          </a:p>
        </p:txBody>
      </p:sp>
      <p:sp>
        <p:nvSpPr>
          <p:cNvPr id="3" name="Marcador de texto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1BCA82B4-E813-4F46-8777-71646EF5B7AD}" type="datetimeFigureOut">
              <a:rPr lang="es-ES_tradnl" smtClean="0"/>
              <a:pPr/>
              <a:t>07/12/2017</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5D9D77C-9B70-6E41-85D9-FD9FE5785D69}" type="slidenum">
              <a:rPr lang="es-ES_tradnl" smtClean="0"/>
              <a:pPr/>
              <a:t>‹Nº›</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fld id="{0D5CFD6A-F81E-4F38-9032-D6BD816D7CA6}" type="datetime1">
              <a:rPr lang="es-ES_tradnl"/>
              <a:pPr>
                <a:defRPr/>
              </a:pPr>
              <a:t>07/12/2017</a:t>
            </a:fld>
            <a:endParaRPr lang="es-ES_tradnl"/>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ln/>
        </p:spPr>
        <p:txBody>
          <a:bodyPr/>
          <a:lstStyle>
            <a:lvl1pPr>
              <a:defRPr/>
            </a:lvl1pPr>
          </a:lstStyle>
          <a:p>
            <a:pPr>
              <a:defRPr/>
            </a:pPr>
            <a:fld id="{C2C07533-BB99-4105-82E6-0008624F5434}" type="slidenum">
              <a:rPr lang="es-ES_tradnl"/>
              <a:pPr>
                <a:defRPr/>
              </a:pPr>
              <a:t>‹Nº›</a:t>
            </a:fld>
            <a:endParaRPr lang="es-ES_tradn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contenido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fecha 4"/>
          <p:cNvSpPr>
            <a:spLocks noGrp="1"/>
          </p:cNvSpPr>
          <p:nvPr>
            <p:ph type="dt" sz="half" idx="10"/>
          </p:nvPr>
        </p:nvSpPr>
        <p:spPr/>
        <p:txBody>
          <a:bodyPr/>
          <a:lstStyle/>
          <a:p>
            <a:fld id="{1BCA82B4-E813-4F46-8777-71646EF5B7AD}" type="datetimeFigureOut">
              <a:rPr lang="es-ES_tradnl" smtClean="0"/>
              <a:pPr/>
              <a:t>07/12/2017</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A5D9D77C-9B70-6E41-85D9-FD9FE5785D69}" type="slidenum">
              <a:rPr lang="es-ES_tradnl" smtClean="0"/>
              <a:pPr/>
              <a:t>‹Nº›</a:t>
            </a:fld>
            <a:endParaRPr lang="es-ES_tradnl"/>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_tradnl"/>
          </a:p>
        </p:txBody>
      </p:sp>
      <p:sp>
        <p:nvSpPr>
          <p:cNvPr id="3" name="Marcador de texto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7" name="Marcador de fecha 6"/>
          <p:cNvSpPr>
            <a:spLocks noGrp="1"/>
          </p:cNvSpPr>
          <p:nvPr>
            <p:ph type="dt" sz="half" idx="10"/>
          </p:nvPr>
        </p:nvSpPr>
        <p:spPr/>
        <p:txBody>
          <a:bodyPr/>
          <a:lstStyle/>
          <a:p>
            <a:fld id="{1BCA82B4-E813-4F46-8777-71646EF5B7AD}" type="datetimeFigureOut">
              <a:rPr lang="es-ES_tradnl" smtClean="0"/>
              <a:pPr/>
              <a:t>07/12/2017</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A5D9D77C-9B70-6E41-85D9-FD9FE5785D69}" type="slidenum">
              <a:rPr lang="es-ES_tradnl" smtClean="0"/>
              <a:pPr/>
              <a:t>‹Nº›</a:t>
            </a:fld>
            <a:endParaRPr lang="es-ES_tradnl"/>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fecha 2"/>
          <p:cNvSpPr>
            <a:spLocks noGrp="1"/>
          </p:cNvSpPr>
          <p:nvPr>
            <p:ph type="dt" sz="half" idx="10"/>
          </p:nvPr>
        </p:nvSpPr>
        <p:spPr/>
        <p:txBody>
          <a:bodyPr/>
          <a:lstStyle/>
          <a:p>
            <a:fld id="{1BCA82B4-E813-4F46-8777-71646EF5B7AD}" type="datetimeFigureOut">
              <a:rPr lang="es-ES_tradnl" smtClean="0"/>
              <a:pPr/>
              <a:t>07/12/2017</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A5D9D77C-9B70-6E41-85D9-FD9FE5785D69}" type="slidenum">
              <a:rPr lang="es-ES_tradnl" smtClean="0"/>
              <a:pPr/>
              <a:t>‹Nº›</a:t>
            </a:fld>
            <a:endParaRPr lang="es-ES_tradnl"/>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BCA82B4-E813-4F46-8777-71646EF5B7AD}" type="datetimeFigureOut">
              <a:rPr lang="es-ES_tradnl" smtClean="0"/>
              <a:pPr/>
              <a:t>07/12/2017</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A5D9D77C-9B70-6E41-85D9-FD9FE5785D69}" type="slidenum">
              <a:rPr lang="es-ES_tradnl" smtClean="0"/>
              <a:pPr/>
              <a:t>‹Nº›</a:t>
            </a:fld>
            <a:endParaRPr lang="es-ES_tradnl"/>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s-ES_tradnl" smtClean="0"/>
              <a:t>Clic para editar título</a:t>
            </a:r>
            <a:endParaRPr lang="es-ES_tradnl"/>
          </a:p>
        </p:txBody>
      </p:sp>
      <p:sp>
        <p:nvSpPr>
          <p:cNvPr id="3" name="Marcador de contenido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texto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1BCA82B4-E813-4F46-8777-71646EF5B7AD}" type="datetimeFigureOut">
              <a:rPr lang="es-ES_tradnl" smtClean="0"/>
              <a:pPr/>
              <a:t>07/12/2017</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A5D9D77C-9B70-6E41-85D9-FD9FE5785D69}" type="slidenum">
              <a:rPr lang="es-ES_tradnl" smtClean="0"/>
              <a:pPr/>
              <a:t>‹Nº›</a:t>
            </a:fld>
            <a:endParaRPr lang="es-ES_tradnl"/>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1"/>
            <a:ext cx="5486400" cy="566738"/>
          </a:xfrm>
        </p:spPr>
        <p:txBody>
          <a:bodyPr anchor="b"/>
          <a:lstStyle>
            <a:lvl1pPr algn="l">
              <a:defRPr sz="2000" b="1"/>
            </a:lvl1pPr>
          </a:lstStyle>
          <a:p>
            <a:r>
              <a:rPr lang="es-ES_tradnl" smtClean="0"/>
              <a:t>Clic para editar título</a:t>
            </a:r>
            <a:endParaRPr lang="es-ES_tradnl"/>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1BCA82B4-E813-4F46-8777-71646EF5B7AD}" type="datetimeFigureOut">
              <a:rPr lang="es-ES_tradnl" smtClean="0"/>
              <a:pPr/>
              <a:t>07/12/2017</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A5D9D77C-9B70-6E41-85D9-FD9FE5785D69}" type="slidenum">
              <a:rPr lang="es-ES_tradnl" smtClean="0"/>
              <a:pPr/>
              <a:t>‹Nº›</a:t>
            </a:fld>
            <a:endParaRPr lang="es-ES_tradnl"/>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1BCA82B4-E813-4F46-8777-71646EF5B7AD}" type="datetimeFigureOut">
              <a:rPr lang="es-ES_tradnl" smtClean="0"/>
              <a:pPr/>
              <a:t>07/12/2017</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5D9D77C-9B70-6E41-85D9-FD9FE5785D69}" type="slidenum">
              <a:rPr lang="es-ES_tradnl" smtClean="0"/>
              <a:pPr/>
              <a:t>‹Nº›</a:t>
            </a:fld>
            <a:endParaRPr lang="es-ES_tradnl"/>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9"/>
            <a:ext cx="2057400" cy="5851525"/>
          </a:xfrm>
        </p:spPr>
        <p:txBody>
          <a:bodyPr vert="eaVert"/>
          <a:lstStyle/>
          <a:p>
            <a:r>
              <a:rPr lang="es-ES_tradnl" smtClean="0"/>
              <a:t>Clic para editar título</a:t>
            </a:r>
            <a:endParaRPr lang="es-ES_tradnl"/>
          </a:p>
        </p:txBody>
      </p:sp>
      <p:sp>
        <p:nvSpPr>
          <p:cNvPr id="3" name="Marcador de texto vertical 2"/>
          <p:cNvSpPr>
            <a:spLocks noGrp="1"/>
          </p:cNvSpPr>
          <p:nvPr>
            <p:ph type="body" orient="vert" idx="1"/>
          </p:nvPr>
        </p:nvSpPr>
        <p:spPr>
          <a:xfrm>
            <a:off x="457200" y="274639"/>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1BCA82B4-E813-4F46-8777-71646EF5B7AD}" type="datetimeFigureOut">
              <a:rPr lang="es-ES_tradnl" smtClean="0"/>
              <a:pPr/>
              <a:t>07/12/2017</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5D9D77C-9B70-6E41-85D9-FD9FE5785D69}" type="slidenum">
              <a:rPr lang="es-ES_tradnl" smtClean="0"/>
              <a:pPr/>
              <a:t>‹Nº›</a:t>
            </a:fld>
            <a:endParaRPr lang="es-ES_tradnl"/>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p:cSld name="Diseño personaliza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fecha 2"/>
          <p:cNvSpPr>
            <a:spLocks noGrp="1"/>
          </p:cNvSpPr>
          <p:nvPr>
            <p:ph type="dt" sz="half" idx="10"/>
          </p:nvPr>
        </p:nvSpPr>
        <p:spPr/>
        <p:txBody>
          <a:bodyPr/>
          <a:lstStyle/>
          <a:p>
            <a:fld id="{1BCA82B4-E813-4F46-8777-71646EF5B7AD}" type="datetimeFigureOut">
              <a:rPr lang="es-ES_tradnl" smtClean="0"/>
              <a:pPr/>
              <a:t>07/12/2017</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A5D9D77C-9B70-6E41-85D9-FD9FE5785D69}" type="slidenum">
              <a:rPr lang="es-ES_tradnl" smtClean="0"/>
              <a:pPr/>
              <a:t>‹Nº›</a:t>
            </a:fld>
            <a:endParaRPr lang="es-ES_tradnl"/>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6"/>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Rectangle 2"/>
          <p:cNvSpPr>
            <a:spLocks noGrp="1" noChangeArrowheads="1"/>
          </p:cNvSpPr>
          <p:nvPr>
            <p:ph type="dt" sz="half" idx="10"/>
          </p:nvPr>
        </p:nvSpPr>
        <p:spPr>
          <a:ln/>
        </p:spPr>
        <p:txBody>
          <a:bodyPr/>
          <a:lstStyle>
            <a:lvl1pPr>
              <a:defRPr/>
            </a:lvl1pPr>
          </a:lstStyle>
          <a:p>
            <a:pPr>
              <a:defRPr/>
            </a:pPr>
            <a:fld id="{EFEDD86D-6FCA-4BD9-BE6A-E15BE9C79CEB}" type="datetime1">
              <a:rPr lang="es-ES_tradnl"/>
              <a:pPr>
                <a:defRPr/>
              </a:pPr>
              <a:t>07/12/2017</a:t>
            </a:fld>
            <a:endParaRPr lang="es-ES_tradnl"/>
          </a:p>
        </p:txBody>
      </p:sp>
      <p:sp>
        <p:nvSpPr>
          <p:cNvPr id="5" name="Rectangle 3"/>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4"/>
          <p:cNvSpPr>
            <a:spLocks noGrp="1" noChangeArrowheads="1"/>
          </p:cNvSpPr>
          <p:nvPr>
            <p:ph type="sldNum" sz="quarter" idx="12"/>
          </p:nvPr>
        </p:nvSpPr>
        <p:spPr>
          <a:ln/>
        </p:spPr>
        <p:txBody>
          <a:bodyPr/>
          <a:lstStyle>
            <a:lvl1pPr>
              <a:defRPr/>
            </a:lvl1pPr>
          </a:lstStyle>
          <a:p>
            <a:pPr>
              <a:defRPr/>
            </a:pPr>
            <a:fld id="{3F5EAE8D-3A4D-4BBA-885B-F20CA97048B5}" type="slidenum">
              <a:rPr lang="es-ES_tradnl"/>
              <a:pPr>
                <a:defRPr/>
              </a:pPr>
              <a:t>‹Nº›</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fld id="{389CD037-45C2-4557-A201-7D3C2E4FB70D}" type="datetime1">
              <a:rPr lang="es-ES_tradnl"/>
              <a:pPr>
                <a:defRPr/>
              </a:pPr>
              <a:t>07/12/2017</a:t>
            </a:fld>
            <a:endParaRPr lang="es-ES_tradnl"/>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ln/>
        </p:spPr>
        <p:txBody>
          <a:bodyPr/>
          <a:lstStyle>
            <a:lvl1pPr>
              <a:defRPr/>
            </a:lvl1pPr>
          </a:lstStyle>
          <a:p>
            <a:pPr>
              <a:defRPr/>
            </a:pPr>
            <a:fld id="{2E5474F3-2296-4D58-8108-967DCE8E4EC5}" type="slidenum">
              <a:rPr lang="es-ES_tradnl"/>
              <a:pPr>
                <a:defRPr/>
              </a:pPr>
              <a:t>‹Nº›</a:t>
            </a:fld>
            <a:endParaRPr lang="es-ES_tradnl"/>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2"/>
          <p:cNvSpPr>
            <a:spLocks noGrp="1" noChangeArrowheads="1"/>
          </p:cNvSpPr>
          <p:nvPr>
            <p:ph type="dt" sz="half" idx="10"/>
          </p:nvPr>
        </p:nvSpPr>
        <p:spPr>
          <a:ln/>
        </p:spPr>
        <p:txBody>
          <a:bodyPr/>
          <a:lstStyle>
            <a:lvl1pPr>
              <a:defRPr/>
            </a:lvl1pPr>
          </a:lstStyle>
          <a:p>
            <a:pPr>
              <a:defRPr/>
            </a:pPr>
            <a:fld id="{475D3FD1-6857-4B52-9CD2-41BE819638C9}" type="datetime1">
              <a:rPr lang="es-ES_tradnl"/>
              <a:pPr>
                <a:defRPr/>
              </a:pPr>
              <a:t>07/12/2017</a:t>
            </a:fld>
            <a:endParaRPr lang="es-ES_tradnl"/>
          </a:p>
        </p:txBody>
      </p:sp>
      <p:sp>
        <p:nvSpPr>
          <p:cNvPr id="5" name="Rectangle 3"/>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4"/>
          <p:cNvSpPr>
            <a:spLocks noGrp="1" noChangeArrowheads="1"/>
          </p:cNvSpPr>
          <p:nvPr>
            <p:ph type="sldNum" sz="quarter" idx="12"/>
          </p:nvPr>
        </p:nvSpPr>
        <p:spPr>
          <a:ln/>
        </p:spPr>
        <p:txBody>
          <a:bodyPr/>
          <a:lstStyle>
            <a:lvl1pPr>
              <a:defRPr/>
            </a:lvl1pPr>
          </a:lstStyle>
          <a:p>
            <a:pPr>
              <a:defRPr/>
            </a:pPr>
            <a:fld id="{24E0C17E-F3AF-4AD1-BF28-299F426D1420}" type="slidenum">
              <a:rPr lang="es-ES_tradnl"/>
              <a:pPr>
                <a:defRPr/>
              </a:pPr>
              <a:t>‹Nº›</a:t>
            </a:fld>
            <a:endParaRPr lang="es-ES_tradnl"/>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2"/>
          <p:cNvSpPr>
            <a:spLocks noGrp="1" noChangeArrowheads="1"/>
          </p:cNvSpPr>
          <p:nvPr>
            <p:ph type="dt" sz="half" idx="10"/>
          </p:nvPr>
        </p:nvSpPr>
        <p:spPr>
          <a:ln/>
        </p:spPr>
        <p:txBody>
          <a:bodyPr/>
          <a:lstStyle>
            <a:lvl1pPr>
              <a:defRPr/>
            </a:lvl1pPr>
          </a:lstStyle>
          <a:p>
            <a:pPr>
              <a:defRPr/>
            </a:pPr>
            <a:fld id="{C68CF141-AE30-4E66-88BC-4EF2DCE09A3B}" type="datetime1">
              <a:rPr lang="es-ES_tradnl"/>
              <a:pPr>
                <a:defRPr/>
              </a:pPr>
              <a:t>07/12/2017</a:t>
            </a:fld>
            <a:endParaRPr lang="es-ES_tradnl"/>
          </a:p>
        </p:txBody>
      </p:sp>
      <p:sp>
        <p:nvSpPr>
          <p:cNvPr id="5" name="Rectangle 3"/>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4"/>
          <p:cNvSpPr>
            <a:spLocks noGrp="1" noChangeArrowheads="1"/>
          </p:cNvSpPr>
          <p:nvPr>
            <p:ph type="sldNum" sz="quarter" idx="12"/>
          </p:nvPr>
        </p:nvSpPr>
        <p:spPr>
          <a:ln/>
        </p:spPr>
        <p:txBody>
          <a:bodyPr/>
          <a:lstStyle>
            <a:lvl1pPr>
              <a:defRPr/>
            </a:lvl1pPr>
          </a:lstStyle>
          <a:p>
            <a:pPr>
              <a:defRPr/>
            </a:pPr>
            <a:fld id="{DE1108B5-ED3D-406D-8793-B9191860617E}" type="slidenum">
              <a:rPr lang="es-ES_tradnl"/>
              <a:pPr>
                <a:defRPr/>
              </a:pPr>
              <a:t>‹Nº›</a:t>
            </a:fld>
            <a:endParaRPr lang="es-ES_tradnl"/>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2"/>
          <p:cNvSpPr>
            <a:spLocks noGrp="1" noChangeArrowheads="1"/>
          </p:cNvSpPr>
          <p:nvPr>
            <p:ph type="dt" sz="half" idx="10"/>
          </p:nvPr>
        </p:nvSpPr>
        <p:spPr>
          <a:ln/>
        </p:spPr>
        <p:txBody>
          <a:bodyPr/>
          <a:lstStyle>
            <a:lvl1pPr>
              <a:defRPr/>
            </a:lvl1pPr>
          </a:lstStyle>
          <a:p>
            <a:pPr>
              <a:defRPr/>
            </a:pPr>
            <a:fld id="{4DFFBC32-D6AB-42CB-B271-3BD8AA67BD59}" type="datetime1">
              <a:rPr lang="es-ES_tradnl"/>
              <a:pPr>
                <a:defRPr/>
              </a:pPr>
              <a:t>07/12/2017</a:t>
            </a:fld>
            <a:endParaRPr lang="es-ES_tradnl"/>
          </a:p>
        </p:txBody>
      </p:sp>
      <p:sp>
        <p:nvSpPr>
          <p:cNvPr id="6" name="Rectangle 3"/>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4"/>
          <p:cNvSpPr>
            <a:spLocks noGrp="1" noChangeArrowheads="1"/>
          </p:cNvSpPr>
          <p:nvPr>
            <p:ph type="sldNum" sz="quarter" idx="12"/>
          </p:nvPr>
        </p:nvSpPr>
        <p:spPr>
          <a:ln/>
        </p:spPr>
        <p:txBody>
          <a:bodyPr/>
          <a:lstStyle>
            <a:lvl1pPr>
              <a:defRPr/>
            </a:lvl1pPr>
          </a:lstStyle>
          <a:p>
            <a:pPr>
              <a:defRPr/>
            </a:pPr>
            <a:fld id="{BF95C4CD-78FB-4FBD-9DE9-9F6748D64EE7}" type="slidenum">
              <a:rPr lang="es-ES_tradnl"/>
              <a:pPr>
                <a:defRPr/>
              </a:pPr>
              <a:t>‹Nº›</a:t>
            </a:fld>
            <a:endParaRPr lang="es-ES_tradnl"/>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2"/>
          <p:cNvSpPr>
            <a:spLocks noGrp="1" noChangeArrowheads="1"/>
          </p:cNvSpPr>
          <p:nvPr>
            <p:ph type="dt" sz="half" idx="10"/>
          </p:nvPr>
        </p:nvSpPr>
        <p:spPr>
          <a:ln/>
        </p:spPr>
        <p:txBody>
          <a:bodyPr/>
          <a:lstStyle>
            <a:lvl1pPr>
              <a:defRPr/>
            </a:lvl1pPr>
          </a:lstStyle>
          <a:p>
            <a:pPr>
              <a:defRPr/>
            </a:pPr>
            <a:fld id="{C0893F3A-CFD1-436C-9A2A-0332344ABDD3}" type="datetime1">
              <a:rPr lang="es-ES_tradnl"/>
              <a:pPr>
                <a:defRPr/>
              </a:pPr>
              <a:t>07/12/2017</a:t>
            </a:fld>
            <a:endParaRPr lang="es-ES_tradnl"/>
          </a:p>
        </p:txBody>
      </p:sp>
      <p:sp>
        <p:nvSpPr>
          <p:cNvPr id="8" name="Rectangle 3"/>
          <p:cNvSpPr>
            <a:spLocks noGrp="1" noChangeArrowheads="1"/>
          </p:cNvSpPr>
          <p:nvPr>
            <p:ph type="ftr" sz="quarter" idx="11"/>
          </p:nvPr>
        </p:nvSpPr>
        <p:spPr>
          <a:ln/>
        </p:spPr>
        <p:txBody>
          <a:bodyPr/>
          <a:lstStyle>
            <a:lvl1pPr>
              <a:defRPr/>
            </a:lvl1pPr>
          </a:lstStyle>
          <a:p>
            <a:pPr>
              <a:defRPr/>
            </a:pPr>
            <a:endParaRPr lang="es-ES_tradnl"/>
          </a:p>
        </p:txBody>
      </p:sp>
      <p:sp>
        <p:nvSpPr>
          <p:cNvPr id="9" name="Rectangle 4"/>
          <p:cNvSpPr>
            <a:spLocks noGrp="1" noChangeArrowheads="1"/>
          </p:cNvSpPr>
          <p:nvPr>
            <p:ph type="sldNum" sz="quarter" idx="12"/>
          </p:nvPr>
        </p:nvSpPr>
        <p:spPr>
          <a:ln/>
        </p:spPr>
        <p:txBody>
          <a:bodyPr/>
          <a:lstStyle>
            <a:lvl1pPr>
              <a:defRPr/>
            </a:lvl1pPr>
          </a:lstStyle>
          <a:p>
            <a:pPr>
              <a:defRPr/>
            </a:pPr>
            <a:fld id="{96CE3CCB-87B5-4CBC-90EB-ACEF13BA1950}" type="slidenum">
              <a:rPr lang="es-ES_tradnl"/>
              <a:pPr>
                <a:defRPr/>
              </a:pPr>
              <a:t>‹Nº›</a:t>
            </a:fld>
            <a:endParaRPr lang="es-ES_tradnl"/>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2"/>
          <p:cNvSpPr>
            <a:spLocks noGrp="1" noChangeArrowheads="1"/>
          </p:cNvSpPr>
          <p:nvPr>
            <p:ph type="dt" sz="half" idx="10"/>
          </p:nvPr>
        </p:nvSpPr>
        <p:spPr>
          <a:ln/>
        </p:spPr>
        <p:txBody>
          <a:bodyPr/>
          <a:lstStyle>
            <a:lvl1pPr>
              <a:defRPr/>
            </a:lvl1pPr>
          </a:lstStyle>
          <a:p>
            <a:pPr>
              <a:defRPr/>
            </a:pPr>
            <a:fld id="{687BF35A-E73F-4B55-B7B4-102984509DB5}" type="datetime1">
              <a:rPr lang="es-ES_tradnl"/>
              <a:pPr>
                <a:defRPr/>
              </a:pPr>
              <a:t>07/12/2017</a:t>
            </a:fld>
            <a:endParaRPr lang="es-ES_tradnl"/>
          </a:p>
        </p:txBody>
      </p:sp>
      <p:sp>
        <p:nvSpPr>
          <p:cNvPr id="4" name="Rectangle 3"/>
          <p:cNvSpPr>
            <a:spLocks noGrp="1" noChangeArrowheads="1"/>
          </p:cNvSpPr>
          <p:nvPr>
            <p:ph type="ftr" sz="quarter" idx="11"/>
          </p:nvPr>
        </p:nvSpPr>
        <p:spPr>
          <a:ln/>
        </p:spPr>
        <p:txBody>
          <a:bodyPr/>
          <a:lstStyle>
            <a:lvl1pPr>
              <a:defRPr/>
            </a:lvl1pPr>
          </a:lstStyle>
          <a:p>
            <a:pPr>
              <a:defRPr/>
            </a:pPr>
            <a:endParaRPr lang="es-ES_tradnl"/>
          </a:p>
        </p:txBody>
      </p:sp>
      <p:sp>
        <p:nvSpPr>
          <p:cNvPr id="5" name="Rectangle 4"/>
          <p:cNvSpPr>
            <a:spLocks noGrp="1" noChangeArrowheads="1"/>
          </p:cNvSpPr>
          <p:nvPr>
            <p:ph type="sldNum" sz="quarter" idx="12"/>
          </p:nvPr>
        </p:nvSpPr>
        <p:spPr>
          <a:ln/>
        </p:spPr>
        <p:txBody>
          <a:bodyPr/>
          <a:lstStyle>
            <a:lvl1pPr>
              <a:defRPr/>
            </a:lvl1pPr>
          </a:lstStyle>
          <a:p>
            <a:pPr>
              <a:defRPr/>
            </a:pPr>
            <a:fld id="{1D5DAB62-54F1-45E0-B13D-E0FCA19973F1}" type="slidenum">
              <a:rPr lang="es-ES_tradnl"/>
              <a:pPr>
                <a:defRPr/>
              </a:pPr>
              <a:t>‹Nº›</a:t>
            </a:fld>
            <a:endParaRPr lang="es-ES_tradnl"/>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fld id="{4905AA6C-299D-4845-B76D-DE3ABD7F7461}" type="datetime1">
              <a:rPr lang="es-ES_tradnl"/>
              <a:pPr>
                <a:defRPr/>
              </a:pPr>
              <a:t>07/12/2017</a:t>
            </a:fld>
            <a:endParaRPr lang="es-ES_tradnl"/>
          </a:p>
        </p:txBody>
      </p:sp>
      <p:sp>
        <p:nvSpPr>
          <p:cNvPr id="3" name="Rectangle 3"/>
          <p:cNvSpPr>
            <a:spLocks noGrp="1" noChangeArrowheads="1"/>
          </p:cNvSpPr>
          <p:nvPr>
            <p:ph type="ftr" sz="quarter" idx="11"/>
          </p:nvPr>
        </p:nvSpPr>
        <p:spPr>
          <a:ln/>
        </p:spPr>
        <p:txBody>
          <a:bodyPr/>
          <a:lstStyle>
            <a:lvl1pPr>
              <a:defRPr/>
            </a:lvl1pPr>
          </a:lstStyle>
          <a:p>
            <a:pPr>
              <a:defRPr/>
            </a:pPr>
            <a:endParaRPr lang="es-ES_tradnl"/>
          </a:p>
        </p:txBody>
      </p:sp>
      <p:sp>
        <p:nvSpPr>
          <p:cNvPr id="4" name="Rectangle 4"/>
          <p:cNvSpPr>
            <a:spLocks noGrp="1" noChangeArrowheads="1"/>
          </p:cNvSpPr>
          <p:nvPr>
            <p:ph type="sldNum" sz="quarter" idx="12"/>
          </p:nvPr>
        </p:nvSpPr>
        <p:spPr>
          <a:ln/>
        </p:spPr>
        <p:txBody>
          <a:bodyPr/>
          <a:lstStyle>
            <a:lvl1pPr>
              <a:defRPr/>
            </a:lvl1pPr>
          </a:lstStyle>
          <a:p>
            <a:pPr>
              <a:defRPr/>
            </a:pPr>
            <a:fld id="{974C054A-7856-4514-98C6-17E8B5CFFA52}" type="slidenum">
              <a:rPr lang="es-ES_tradnl"/>
              <a:pPr>
                <a:defRPr/>
              </a:pPr>
              <a:t>‹Nº›</a:t>
            </a:fld>
            <a:endParaRPr lang="es-ES_tradnl"/>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2"/>
          <p:cNvSpPr>
            <a:spLocks noGrp="1" noChangeArrowheads="1"/>
          </p:cNvSpPr>
          <p:nvPr>
            <p:ph type="dt" sz="half" idx="10"/>
          </p:nvPr>
        </p:nvSpPr>
        <p:spPr>
          <a:ln/>
        </p:spPr>
        <p:txBody>
          <a:bodyPr/>
          <a:lstStyle>
            <a:lvl1pPr>
              <a:defRPr/>
            </a:lvl1pPr>
          </a:lstStyle>
          <a:p>
            <a:pPr>
              <a:defRPr/>
            </a:pPr>
            <a:fld id="{A440E94E-31A7-48B6-9BC5-D29B49525F74}" type="datetime1">
              <a:rPr lang="es-ES_tradnl"/>
              <a:pPr>
                <a:defRPr/>
              </a:pPr>
              <a:t>07/12/2017</a:t>
            </a:fld>
            <a:endParaRPr lang="es-ES_tradnl"/>
          </a:p>
        </p:txBody>
      </p:sp>
      <p:sp>
        <p:nvSpPr>
          <p:cNvPr id="6" name="Rectangle 3"/>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4"/>
          <p:cNvSpPr>
            <a:spLocks noGrp="1" noChangeArrowheads="1"/>
          </p:cNvSpPr>
          <p:nvPr>
            <p:ph type="sldNum" sz="quarter" idx="12"/>
          </p:nvPr>
        </p:nvSpPr>
        <p:spPr>
          <a:ln/>
        </p:spPr>
        <p:txBody>
          <a:bodyPr/>
          <a:lstStyle>
            <a:lvl1pPr>
              <a:defRPr/>
            </a:lvl1pPr>
          </a:lstStyle>
          <a:p>
            <a:pPr>
              <a:defRPr/>
            </a:pPr>
            <a:fld id="{4F39249B-B208-4DEE-8555-83A4FA539922}" type="slidenum">
              <a:rPr lang="es-ES_tradnl"/>
              <a:pPr>
                <a:defRPr/>
              </a:pPr>
              <a:t>‹Nº›</a:t>
            </a:fld>
            <a:endParaRPr lang="es-ES_tradnl"/>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1"/>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2"/>
          <p:cNvSpPr>
            <a:spLocks noGrp="1" noChangeArrowheads="1"/>
          </p:cNvSpPr>
          <p:nvPr>
            <p:ph type="dt" sz="half" idx="10"/>
          </p:nvPr>
        </p:nvSpPr>
        <p:spPr>
          <a:ln/>
        </p:spPr>
        <p:txBody>
          <a:bodyPr/>
          <a:lstStyle>
            <a:lvl1pPr>
              <a:defRPr/>
            </a:lvl1pPr>
          </a:lstStyle>
          <a:p>
            <a:pPr>
              <a:defRPr/>
            </a:pPr>
            <a:fld id="{E4ACC617-27DD-4C67-98A4-7ADAF8CA349B}" type="datetime1">
              <a:rPr lang="es-ES_tradnl"/>
              <a:pPr>
                <a:defRPr/>
              </a:pPr>
              <a:t>07/12/2017</a:t>
            </a:fld>
            <a:endParaRPr lang="es-ES_tradnl"/>
          </a:p>
        </p:txBody>
      </p:sp>
      <p:sp>
        <p:nvSpPr>
          <p:cNvPr id="6" name="Rectangle 3"/>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4"/>
          <p:cNvSpPr>
            <a:spLocks noGrp="1" noChangeArrowheads="1"/>
          </p:cNvSpPr>
          <p:nvPr>
            <p:ph type="sldNum" sz="quarter" idx="12"/>
          </p:nvPr>
        </p:nvSpPr>
        <p:spPr>
          <a:ln/>
        </p:spPr>
        <p:txBody>
          <a:bodyPr/>
          <a:lstStyle>
            <a:lvl1pPr>
              <a:defRPr/>
            </a:lvl1pPr>
          </a:lstStyle>
          <a:p>
            <a:pPr>
              <a:defRPr/>
            </a:pPr>
            <a:fld id="{DF579687-F17F-4763-B44C-E9CCC8D18EE6}" type="slidenum">
              <a:rPr lang="es-ES_tradnl"/>
              <a:pPr>
                <a:defRPr/>
              </a:pPr>
              <a:t>‹Nº›</a:t>
            </a:fld>
            <a:endParaRPr lang="es-ES_tradnl"/>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2"/>
          <p:cNvSpPr>
            <a:spLocks noGrp="1" noChangeArrowheads="1"/>
          </p:cNvSpPr>
          <p:nvPr>
            <p:ph type="dt" sz="half" idx="10"/>
          </p:nvPr>
        </p:nvSpPr>
        <p:spPr>
          <a:ln/>
        </p:spPr>
        <p:txBody>
          <a:bodyPr/>
          <a:lstStyle>
            <a:lvl1pPr>
              <a:defRPr/>
            </a:lvl1pPr>
          </a:lstStyle>
          <a:p>
            <a:pPr>
              <a:defRPr/>
            </a:pPr>
            <a:fld id="{6393BDAC-DB29-4249-B579-BA515AD143CC}" type="datetime1">
              <a:rPr lang="es-ES_tradnl"/>
              <a:pPr>
                <a:defRPr/>
              </a:pPr>
              <a:t>07/12/2017</a:t>
            </a:fld>
            <a:endParaRPr lang="es-ES_tradnl"/>
          </a:p>
        </p:txBody>
      </p:sp>
      <p:sp>
        <p:nvSpPr>
          <p:cNvPr id="5" name="Rectangle 3"/>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4"/>
          <p:cNvSpPr>
            <a:spLocks noGrp="1" noChangeArrowheads="1"/>
          </p:cNvSpPr>
          <p:nvPr>
            <p:ph type="sldNum" sz="quarter" idx="12"/>
          </p:nvPr>
        </p:nvSpPr>
        <p:spPr>
          <a:ln/>
        </p:spPr>
        <p:txBody>
          <a:bodyPr/>
          <a:lstStyle>
            <a:lvl1pPr>
              <a:defRPr/>
            </a:lvl1pPr>
          </a:lstStyle>
          <a:p>
            <a:pPr>
              <a:defRPr/>
            </a:pPr>
            <a:fld id="{115ACA1D-7976-40D9-9BB7-BF3914041020}" type="slidenum">
              <a:rPr lang="es-ES_tradnl"/>
              <a:pPr>
                <a:defRPr/>
              </a:pPr>
              <a:t>‹Nº›</a:t>
            </a:fld>
            <a:endParaRPr lang="es-ES_tradnl"/>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9"/>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2"/>
          <p:cNvSpPr>
            <a:spLocks noGrp="1" noChangeArrowheads="1"/>
          </p:cNvSpPr>
          <p:nvPr>
            <p:ph type="dt" sz="half" idx="10"/>
          </p:nvPr>
        </p:nvSpPr>
        <p:spPr>
          <a:ln/>
        </p:spPr>
        <p:txBody>
          <a:bodyPr/>
          <a:lstStyle>
            <a:lvl1pPr>
              <a:defRPr/>
            </a:lvl1pPr>
          </a:lstStyle>
          <a:p>
            <a:pPr>
              <a:defRPr/>
            </a:pPr>
            <a:fld id="{C947A45B-5D52-4078-BC90-32B0B2887D20}" type="datetime1">
              <a:rPr lang="es-ES_tradnl"/>
              <a:pPr>
                <a:defRPr/>
              </a:pPr>
              <a:t>07/12/2017</a:t>
            </a:fld>
            <a:endParaRPr lang="es-ES_tradnl"/>
          </a:p>
        </p:txBody>
      </p:sp>
      <p:sp>
        <p:nvSpPr>
          <p:cNvPr id="5" name="Rectangle 3"/>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4"/>
          <p:cNvSpPr>
            <a:spLocks noGrp="1" noChangeArrowheads="1"/>
          </p:cNvSpPr>
          <p:nvPr>
            <p:ph type="sldNum" sz="quarter" idx="12"/>
          </p:nvPr>
        </p:nvSpPr>
        <p:spPr>
          <a:ln/>
        </p:spPr>
        <p:txBody>
          <a:bodyPr/>
          <a:lstStyle>
            <a:lvl1pPr>
              <a:defRPr/>
            </a:lvl1pPr>
          </a:lstStyle>
          <a:p>
            <a:pPr>
              <a:defRPr/>
            </a:pPr>
            <a:fld id="{74EB22BE-AD4D-4A5C-A17B-161DB781AF8C}" type="slidenum">
              <a:rPr lang="es-ES_tradnl"/>
              <a:pPr>
                <a:defRPr/>
              </a:pPr>
              <a:t>‹Nº›</a:t>
            </a:fld>
            <a:endParaRPr lang="es-ES_trad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fld id="{84F6F029-8A09-4012-83F3-D21245FE2B6C}" type="datetime1">
              <a:rPr lang="es-ES_tradnl"/>
              <a:pPr>
                <a:defRPr/>
              </a:pPr>
              <a:t>07/12/2017</a:t>
            </a:fld>
            <a:endParaRPr lang="es-ES_tradnl"/>
          </a:p>
        </p:txBody>
      </p:sp>
      <p:sp>
        <p:nvSpPr>
          <p:cNvPr id="6"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s-ES_tradnl"/>
          </a:p>
        </p:txBody>
      </p:sp>
      <p:sp>
        <p:nvSpPr>
          <p:cNvPr id="7" name="Rectangle 6"/>
          <p:cNvSpPr>
            <a:spLocks noGrp="1" noChangeArrowheads="1"/>
          </p:cNvSpPr>
          <p:nvPr>
            <p:ph type="sldNum" sz="quarter" idx="12"/>
          </p:nvPr>
        </p:nvSpPr>
        <p:spPr>
          <a:ln/>
        </p:spPr>
        <p:txBody>
          <a:bodyPr/>
          <a:lstStyle>
            <a:lvl1pPr>
              <a:defRPr/>
            </a:lvl1pPr>
          </a:lstStyle>
          <a:p>
            <a:pPr>
              <a:defRPr/>
            </a:pPr>
            <a:fld id="{56B2DF24-E9A1-4F2E-8312-7A25C163A40E}" type="slidenum">
              <a:rPr lang="es-ES_tradnl"/>
              <a:pPr>
                <a:defRPr/>
              </a:pPr>
              <a:t>‹Nº›</a:t>
            </a:fld>
            <a:endParaRPr lang="es-ES_trad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fld id="{02AA0BEF-54C3-4E18-8008-F5C636FDB1A1}" type="datetime1">
              <a:rPr lang="es-ES_tradnl"/>
              <a:pPr>
                <a:defRPr/>
              </a:pPr>
              <a:t>07/12/2017</a:t>
            </a:fld>
            <a:endParaRPr lang="es-ES_tradnl"/>
          </a:p>
        </p:txBody>
      </p:sp>
      <p:sp>
        <p:nvSpPr>
          <p:cNvPr id="8"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s-ES_tradnl"/>
          </a:p>
        </p:txBody>
      </p:sp>
      <p:sp>
        <p:nvSpPr>
          <p:cNvPr id="9" name="Rectangle 6"/>
          <p:cNvSpPr>
            <a:spLocks noGrp="1" noChangeArrowheads="1"/>
          </p:cNvSpPr>
          <p:nvPr>
            <p:ph type="sldNum" sz="quarter" idx="12"/>
          </p:nvPr>
        </p:nvSpPr>
        <p:spPr>
          <a:ln/>
        </p:spPr>
        <p:txBody>
          <a:bodyPr/>
          <a:lstStyle>
            <a:lvl1pPr>
              <a:defRPr/>
            </a:lvl1pPr>
          </a:lstStyle>
          <a:p>
            <a:pPr>
              <a:defRPr/>
            </a:pPr>
            <a:fld id="{50381C8A-B05C-41FF-AE09-B99A05B2E303}" type="slidenum">
              <a:rPr lang="es-ES_tradnl"/>
              <a:pPr>
                <a:defRPr/>
              </a:pPr>
              <a:t>‹Nº›</a:t>
            </a:fld>
            <a:endParaRPr lang="es-ES_trad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ólo el título">
    <p:spTree>
      <p:nvGrpSpPr>
        <p:cNvPr id="1" name=""/>
        <p:cNvGrpSpPr/>
        <p:nvPr/>
      </p:nvGrpSpPr>
      <p:grpSpPr>
        <a:xfrm>
          <a:off x="0" y="0"/>
          <a:ext cx="0" cy="0"/>
          <a:chOff x="0" y="0"/>
          <a:chExt cx="0" cy="0"/>
        </a:xfrm>
      </p:grpSpPr>
      <p:sp>
        <p:nvSpPr>
          <p:cNvPr id="3" name="Rectangle 4"/>
          <p:cNvSpPr>
            <a:spLocks noGrp="1" noChangeArrowheads="1"/>
          </p:cNvSpPr>
          <p:nvPr>
            <p:ph type="dt" sz="half" idx="10"/>
          </p:nvPr>
        </p:nvSpPr>
        <p:spPr>
          <a:ln/>
        </p:spPr>
        <p:txBody>
          <a:bodyPr/>
          <a:lstStyle>
            <a:lvl1pPr>
              <a:defRPr/>
            </a:lvl1pPr>
          </a:lstStyle>
          <a:p>
            <a:pPr>
              <a:defRPr/>
            </a:pPr>
            <a:fld id="{46A15CB4-C197-44F4-86A1-7F499B90EDE6}" type="datetime1">
              <a:rPr lang="es-ES_tradnl"/>
              <a:pPr>
                <a:defRPr/>
              </a:pPr>
              <a:t>07/12/2017</a:t>
            </a:fld>
            <a:endParaRPr lang="es-ES_tradnl"/>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s-ES_tradnl"/>
          </a:p>
        </p:txBody>
      </p:sp>
      <p:sp>
        <p:nvSpPr>
          <p:cNvPr id="5" name="Rectangle 6"/>
          <p:cNvSpPr>
            <a:spLocks noGrp="1" noChangeArrowheads="1"/>
          </p:cNvSpPr>
          <p:nvPr>
            <p:ph type="sldNum" sz="quarter" idx="12"/>
          </p:nvPr>
        </p:nvSpPr>
        <p:spPr>
          <a:ln/>
        </p:spPr>
        <p:txBody>
          <a:bodyPr/>
          <a:lstStyle>
            <a:lvl1pPr>
              <a:defRPr/>
            </a:lvl1pPr>
          </a:lstStyle>
          <a:p>
            <a:pPr>
              <a:defRPr/>
            </a:pPr>
            <a:fld id="{05DFE634-E9AC-4963-817D-C1F47653A5D4}" type="slidenum">
              <a:rPr lang="es-ES_tradnl"/>
              <a:pPr>
                <a:defRPr/>
              </a:pPr>
              <a:t>‹Nº›</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3E975A7-9E0F-4AD2-8388-BABBBE5A8123}" type="datetime1">
              <a:rPr lang="es-ES_tradnl"/>
              <a:pPr>
                <a:defRPr/>
              </a:pPr>
              <a:t>07/12/2017</a:t>
            </a:fld>
            <a:endParaRPr lang="es-ES_tradnl"/>
          </a:p>
        </p:txBody>
      </p:sp>
      <p:sp>
        <p:nvSpPr>
          <p:cNvPr id="3"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s-ES_tradnl"/>
          </a:p>
        </p:txBody>
      </p:sp>
      <p:sp>
        <p:nvSpPr>
          <p:cNvPr id="4" name="Rectangle 6"/>
          <p:cNvSpPr>
            <a:spLocks noGrp="1" noChangeArrowheads="1"/>
          </p:cNvSpPr>
          <p:nvPr>
            <p:ph type="sldNum" sz="quarter" idx="12"/>
          </p:nvPr>
        </p:nvSpPr>
        <p:spPr>
          <a:ln/>
        </p:spPr>
        <p:txBody>
          <a:bodyPr/>
          <a:lstStyle>
            <a:lvl1pPr>
              <a:defRPr/>
            </a:lvl1pPr>
          </a:lstStyle>
          <a:p>
            <a:pPr>
              <a:defRPr/>
            </a:pPr>
            <a:fld id="{B41EA9C2-EADF-4163-9BF6-0695A90C5850}" type="slidenum">
              <a:rPr lang="es-ES_tradnl"/>
              <a:pPr>
                <a:defRPr/>
              </a:pPr>
              <a:t>‹Nº›</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fld id="{9B61179B-208F-4DB6-95E6-DDED15DC733E}" type="datetime1">
              <a:rPr lang="es-ES_tradnl"/>
              <a:pPr>
                <a:defRPr/>
              </a:pPr>
              <a:t>07/12/2017</a:t>
            </a:fld>
            <a:endParaRPr lang="es-ES_tradnl"/>
          </a:p>
        </p:txBody>
      </p:sp>
      <p:sp>
        <p:nvSpPr>
          <p:cNvPr id="6"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s-ES_tradnl"/>
          </a:p>
        </p:txBody>
      </p:sp>
      <p:sp>
        <p:nvSpPr>
          <p:cNvPr id="7" name="Rectangle 6"/>
          <p:cNvSpPr>
            <a:spLocks noGrp="1" noChangeArrowheads="1"/>
          </p:cNvSpPr>
          <p:nvPr>
            <p:ph type="sldNum" sz="quarter" idx="12"/>
          </p:nvPr>
        </p:nvSpPr>
        <p:spPr>
          <a:ln/>
        </p:spPr>
        <p:txBody>
          <a:bodyPr/>
          <a:lstStyle>
            <a:lvl1pPr>
              <a:defRPr/>
            </a:lvl1pPr>
          </a:lstStyle>
          <a:p>
            <a:pPr>
              <a:defRPr/>
            </a:pPr>
            <a:fld id="{4DB6698B-2C2A-441C-84E4-82550BDA2FCA}" type="slidenum">
              <a:rPr lang="es-ES_tradnl"/>
              <a:pPr>
                <a:defRPr/>
              </a:pPr>
              <a:t>‹Nº›</a:t>
            </a:fld>
            <a:endParaRPr lang="es-ES_trad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1"/>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fld id="{A2D1C5EB-F719-4C00-9100-991284E26ACE}" type="datetime1">
              <a:rPr lang="es-ES_tradnl"/>
              <a:pPr>
                <a:defRPr/>
              </a:pPr>
              <a:t>07/12/2017</a:t>
            </a:fld>
            <a:endParaRPr lang="es-ES_tradnl"/>
          </a:p>
        </p:txBody>
      </p:sp>
      <p:sp>
        <p:nvSpPr>
          <p:cNvPr id="6"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s-ES_tradnl"/>
          </a:p>
        </p:txBody>
      </p:sp>
      <p:sp>
        <p:nvSpPr>
          <p:cNvPr id="7" name="Rectangle 6"/>
          <p:cNvSpPr>
            <a:spLocks noGrp="1" noChangeArrowheads="1"/>
          </p:cNvSpPr>
          <p:nvPr>
            <p:ph type="sldNum" sz="quarter" idx="12"/>
          </p:nvPr>
        </p:nvSpPr>
        <p:spPr>
          <a:ln/>
        </p:spPr>
        <p:txBody>
          <a:bodyPr/>
          <a:lstStyle>
            <a:lvl1pPr>
              <a:defRPr/>
            </a:lvl1pPr>
          </a:lstStyle>
          <a:p>
            <a:pPr>
              <a:defRPr/>
            </a:pPr>
            <a:fld id="{F9BBF7A9-FE01-45A3-BC0B-9205700E195C}" type="slidenum">
              <a:rPr lang="es-ES_tradnl"/>
              <a:pPr>
                <a:defRPr/>
              </a:pPr>
              <a:t>‹Nº›</a:t>
            </a:fld>
            <a:endParaRPr lang="es-ES_trad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vmlDrawing" Target="../drawings/vmlDrawing1.vml"/><Relationship Id="rId26" Type="http://schemas.openxmlformats.org/officeDocument/2006/relationships/image" Target="../media/image5.png"/><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5" Type="http://schemas.openxmlformats.org/officeDocument/2006/relationships/image" Target="../media/image3.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oleObject" Target="../embeddings/oleObject3.bin"/><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wmf"/><Relationship Id="rId10" Type="http://schemas.openxmlformats.org/officeDocument/2006/relationships/slideLayout" Target="../slideLayouts/slideLayout10.xml"/><Relationship Id="rId19" Type="http://schemas.openxmlformats.org/officeDocument/2006/relationships/image" Target="../media/image4.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oleObject" Target="../embeddings/oleObject2.bin"/><Relationship Id="rId27" Type="http://schemas.openxmlformats.org/officeDocument/2006/relationships/image" Target="../media/image6.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2.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image" Target="../media/image4.jpeg"/><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9">
            <a:lum/>
          </a:blip>
          <a:srcRect/>
          <a:stretch>
            <a:fillRect l="-1000" r="-1000"/>
          </a:stretch>
        </a:blipFill>
        <a:effectLst/>
      </p:bgPr>
    </p:bg>
    <p:spTree>
      <p:nvGrpSpPr>
        <p:cNvPr id="1" name=""/>
        <p:cNvGrpSpPr/>
        <p:nvPr/>
      </p:nvGrpSpPr>
      <p:grpSpPr>
        <a:xfrm>
          <a:off x="0" y="0"/>
          <a:ext cx="0" cy="0"/>
          <a:chOff x="0" y="0"/>
          <a:chExt cx="0" cy="0"/>
        </a:xfrm>
      </p:grpSpPr>
      <p:sp>
        <p:nvSpPr>
          <p:cNvPr id="388100" name="Rectangle 4"/>
          <p:cNvSpPr>
            <a:spLocks noGrp="1" noChangeArrowheads="1"/>
          </p:cNvSpPr>
          <p:nvPr>
            <p:ph type="dt" sz="half" idx="2"/>
          </p:nvPr>
        </p:nvSpPr>
        <p:spPr bwMode="auto">
          <a:xfrm>
            <a:off x="61913" y="6408738"/>
            <a:ext cx="2133600" cy="4492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fld id="{37EB2F1C-695D-465D-B52F-92122861781E}" type="datetime1">
              <a:rPr lang="es-ES_tradnl"/>
              <a:pPr>
                <a:defRPr/>
              </a:pPr>
              <a:t>07/12/2017</a:t>
            </a:fld>
            <a:endParaRPr lang="es-ES_tradnl"/>
          </a:p>
        </p:txBody>
      </p:sp>
      <p:sp>
        <p:nvSpPr>
          <p:cNvPr id="3881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charset="0"/>
              </a:defRPr>
            </a:lvl1pPr>
          </a:lstStyle>
          <a:p>
            <a:pPr>
              <a:defRPr/>
            </a:pPr>
            <a:fld id="{92D5B800-977F-4139-95C3-12CC5F77276E}" type="slidenum">
              <a:rPr lang="es-ES_tradnl"/>
              <a:pPr>
                <a:defRPr/>
              </a:pPr>
              <a:t>‹Nº›</a:t>
            </a:fld>
            <a:endParaRPr lang="es-ES_tradnl"/>
          </a:p>
        </p:txBody>
      </p:sp>
      <p:sp>
        <p:nvSpPr>
          <p:cNvPr id="1033" name="Rectangle 8"/>
          <p:cNvSpPr>
            <a:spLocks noGrp="1" noChangeArrowheads="1"/>
          </p:cNvSpPr>
          <p:nvPr>
            <p:ph type="title"/>
          </p:nvPr>
        </p:nvSpPr>
        <p:spPr bwMode="auto">
          <a:xfrm>
            <a:off x="457200" y="4143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_tradnl" smtClean="0"/>
              <a:t>Haga clic para cambiar el estilo de título	</a:t>
            </a:r>
          </a:p>
        </p:txBody>
      </p:sp>
      <p:sp>
        <p:nvSpPr>
          <p:cNvPr id="1034" name="Rectangle 9"/>
          <p:cNvSpPr>
            <a:spLocks noGrp="1" noChangeArrowheads="1"/>
          </p:cNvSpPr>
          <p:nvPr>
            <p:ph type="body" idx="1"/>
          </p:nvPr>
        </p:nvSpPr>
        <p:spPr bwMode="auto">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p>
        </p:txBody>
      </p:sp>
      <p:sp>
        <p:nvSpPr>
          <p:cNvPr id="388124" name="Text Box 28"/>
          <p:cNvSpPr txBox="1">
            <a:spLocks noChangeArrowheads="1"/>
          </p:cNvSpPr>
          <p:nvPr userDrawn="1"/>
        </p:nvSpPr>
        <p:spPr bwMode="auto">
          <a:xfrm>
            <a:off x="0" y="6224588"/>
            <a:ext cx="9144000" cy="523220"/>
          </a:xfrm>
          <a:prstGeom prst="rect">
            <a:avLst/>
          </a:prstGeom>
          <a:noFill/>
          <a:ln w="9525">
            <a:noFill/>
            <a:miter lim="800000"/>
            <a:headEnd/>
            <a:tailEnd/>
          </a:ln>
          <a:effectLst/>
        </p:spPr>
        <p:txBody>
          <a:bodyPr>
            <a:spAutoFit/>
          </a:bodyPr>
          <a:lstStyle/>
          <a:p>
            <a:pPr algn="ctr" eaLnBrk="1" hangingPunct="1">
              <a:defRPr/>
            </a:pPr>
            <a:r>
              <a:rPr lang="es-MX" sz="1400" i="1" baseline="0" dirty="0" smtClean="0">
                <a:solidFill>
                  <a:schemeClr val="accent2"/>
                </a:solidFill>
                <a:latin typeface="Arial" charset="0"/>
              </a:rPr>
              <a:t>Implementación y Evaluación de la estrategia </a:t>
            </a:r>
            <a:endParaRPr lang="es-ES" sz="1400" i="1" dirty="0" smtClean="0">
              <a:solidFill>
                <a:schemeClr val="accent2"/>
              </a:solidFill>
              <a:latin typeface="Arial" charset="0"/>
            </a:endParaRPr>
          </a:p>
          <a:p>
            <a:pPr algn="ctr" eaLnBrk="1" hangingPunct="1">
              <a:defRPr/>
            </a:pPr>
            <a:r>
              <a:rPr lang="es-ES" sz="1400" i="1" dirty="0" smtClean="0">
                <a:solidFill>
                  <a:schemeClr val="accent2"/>
                </a:solidFill>
                <a:latin typeface="Arial" charset="0"/>
              </a:rPr>
              <a:t>Conferencista</a:t>
            </a:r>
            <a:r>
              <a:rPr lang="es-ES" sz="1400" i="1" dirty="0">
                <a:solidFill>
                  <a:schemeClr val="accent2"/>
                </a:solidFill>
                <a:latin typeface="Arial" charset="0"/>
              </a:rPr>
              <a:t>: Carlos Alberto Niampira Gutiérrez, MBA</a:t>
            </a:r>
          </a:p>
        </p:txBody>
      </p:sp>
      <p:graphicFrame>
        <p:nvGraphicFramePr>
          <p:cNvPr id="1026" name="Object 29"/>
          <p:cNvGraphicFramePr>
            <a:graphicFrameLocks noChangeAspect="1"/>
          </p:cNvGraphicFramePr>
          <p:nvPr/>
        </p:nvGraphicFramePr>
        <p:xfrm>
          <a:off x="3203577" y="777876"/>
          <a:ext cx="5243513" cy="49213"/>
        </p:xfrm>
        <a:graphic>
          <a:graphicData uri="http://schemas.openxmlformats.org/presentationml/2006/ole">
            <mc:AlternateContent xmlns:mc="http://schemas.openxmlformats.org/markup-compatibility/2006">
              <mc:Choice xmlns:v="urn:schemas-microsoft-com:vml" Requires="v">
                <p:oleObj spid="_x0000_s1029" name="CorelDRAW" r:id="rId20" imgW="6193080" imgH="57240" progId="">
                  <p:embed/>
                </p:oleObj>
              </mc:Choice>
              <mc:Fallback>
                <p:oleObj name="CorelDRAW" r:id="rId20" imgW="6193080" imgH="57240" progId="">
                  <p:embed/>
                  <p:pic>
                    <p:nvPicPr>
                      <p:cNvPr id="0" name="Object 29"/>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203577" y="777876"/>
                        <a:ext cx="5243513" cy="49213"/>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027" name="Object 30"/>
          <p:cNvGraphicFramePr>
            <a:graphicFrameLocks noChangeAspect="1"/>
          </p:cNvGraphicFramePr>
          <p:nvPr/>
        </p:nvGraphicFramePr>
        <p:xfrm>
          <a:off x="4643437" y="850900"/>
          <a:ext cx="3789363" cy="57150"/>
        </p:xfrm>
        <a:graphic>
          <a:graphicData uri="http://schemas.openxmlformats.org/presentationml/2006/ole">
            <mc:AlternateContent xmlns:mc="http://schemas.openxmlformats.org/markup-compatibility/2006">
              <mc:Choice xmlns:v="urn:schemas-microsoft-com:vml" Requires="v">
                <p:oleObj spid="_x0000_s1030" name="CorelDRAW" r:id="rId22" imgW="4476240" imgH="67680" progId="">
                  <p:embed/>
                </p:oleObj>
              </mc:Choice>
              <mc:Fallback>
                <p:oleObj name="CorelDRAW" r:id="rId22" imgW="4476240" imgH="67680" progId="">
                  <p:embed/>
                  <p:pic>
                    <p:nvPicPr>
                      <p:cNvPr id="0" name="Object 30"/>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4643437" y="850900"/>
                        <a:ext cx="3789363" cy="5715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028" name="Object 31"/>
          <p:cNvGraphicFramePr>
            <a:graphicFrameLocks noChangeAspect="1"/>
          </p:cNvGraphicFramePr>
          <p:nvPr/>
        </p:nvGraphicFramePr>
        <p:xfrm>
          <a:off x="250826" y="6454776"/>
          <a:ext cx="8424863" cy="69850"/>
        </p:xfrm>
        <a:graphic>
          <a:graphicData uri="http://schemas.openxmlformats.org/presentationml/2006/ole">
            <mc:AlternateContent xmlns:mc="http://schemas.openxmlformats.org/markup-compatibility/2006">
              <mc:Choice xmlns:v="urn:schemas-microsoft-com:vml" Requires="v">
                <p:oleObj spid="_x0000_s1031" name="CorelDRAW" r:id="rId24" imgW="8150400" imgH="67680" progId="">
                  <p:embed/>
                </p:oleObj>
              </mc:Choice>
              <mc:Fallback>
                <p:oleObj name="CorelDRAW" r:id="rId24" imgW="8150400" imgH="67680" progId="">
                  <p:embed/>
                  <p:pic>
                    <p:nvPicPr>
                      <p:cNvPr id="0" name="Object 31"/>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50826" y="6454776"/>
                        <a:ext cx="8424863" cy="6985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pic>
        <p:nvPicPr>
          <p:cNvPr id="1037" name="Picture 33"/>
          <p:cNvPicPr>
            <a:picLocks noChangeAspect="1" noChangeArrowheads="1"/>
          </p:cNvPicPr>
          <p:nvPr userDrawn="1"/>
        </p:nvPicPr>
        <p:blipFill>
          <a:blip r:embed="rId26">
            <a:lum bright="70000" contrast="-70000"/>
            <a:grayscl/>
          </a:blip>
          <a:srcRect/>
          <a:stretch>
            <a:fillRect/>
          </a:stretch>
        </p:blipFill>
        <p:spPr bwMode="auto">
          <a:xfrm>
            <a:off x="5978526" y="1889125"/>
            <a:ext cx="3057525" cy="3124200"/>
          </a:xfrm>
          <a:prstGeom prst="rect">
            <a:avLst/>
          </a:prstGeom>
          <a:noFill/>
          <a:ln w="9525">
            <a:noFill/>
            <a:miter lim="800000"/>
            <a:headEnd/>
            <a:tailEnd/>
          </a:ln>
        </p:spPr>
      </p:pic>
      <p:pic>
        <p:nvPicPr>
          <p:cNvPr id="1031" name="Picture 7"/>
          <p:cNvPicPr>
            <a:picLocks noChangeAspect="1" noChangeArrowheads="1"/>
          </p:cNvPicPr>
          <p:nvPr userDrawn="1"/>
        </p:nvPicPr>
        <p:blipFill>
          <a:blip r:embed="rId27" cstate="print"/>
          <a:srcRect/>
          <a:stretch>
            <a:fillRect/>
          </a:stretch>
        </p:blipFill>
        <p:spPr bwMode="auto">
          <a:xfrm>
            <a:off x="76202" y="76200"/>
            <a:ext cx="790575" cy="838200"/>
          </a:xfrm>
          <a:prstGeom prst="rect">
            <a:avLst/>
          </a:prstGeom>
          <a:noFill/>
          <a:ln w="9525">
            <a:miter lim="800000"/>
            <a:headEnd/>
            <a:tailEnd/>
          </a:ln>
        </p:spPr>
      </p:pic>
    </p:spTree>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 id="2147483836" r:id="rId12"/>
    <p:sldLayoutId id="2147483837" r:id="rId13"/>
    <p:sldLayoutId id="2147483838" r:id="rId14"/>
    <p:sldLayoutId id="2147483839" r:id="rId15"/>
    <p:sldLayoutId id="2147483840" r:id="rId16"/>
  </p:sldLayoutIdLst>
  <p:hf hdr="0" ftr="0"/>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_tradnl"/>
          </a:p>
        </p:txBody>
      </p:sp>
      <p:sp>
        <p:nvSpPr>
          <p:cNvPr id="3" name="Marcador de texto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CA82B4-E813-4F46-8777-71646EF5B7AD}" type="datetimeFigureOut">
              <a:rPr lang="es-ES_tradnl" smtClean="0"/>
              <a:pPr/>
              <a:t>07/12/2017</a:t>
            </a:fld>
            <a:endParaRPr lang="es-ES_tradnl"/>
          </a:p>
        </p:txBody>
      </p:sp>
      <p:sp>
        <p:nvSpPr>
          <p:cNvPr id="5" name="Marcador de pie de página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D9D77C-9B70-6E41-85D9-FD9FE5785D69}" type="slidenum">
              <a:rPr lang="es-ES_tradnl" smtClean="0"/>
              <a:pPr/>
              <a:t>‹Nº›</a:t>
            </a:fld>
            <a:endParaRPr lang="es-ES_tradnl"/>
          </a:p>
        </p:txBody>
      </p:sp>
    </p:spTree>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 id="2147483868"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390146" name="Rectangle 2"/>
          <p:cNvSpPr>
            <a:spLocks noGrp="1" noChangeArrowheads="1"/>
          </p:cNvSpPr>
          <p:nvPr>
            <p:ph type="dt" sz="half" idx="2"/>
          </p:nvPr>
        </p:nvSpPr>
        <p:spPr bwMode="auto">
          <a:xfrm>
            <a:off x="457200" y="61722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fld id="{0BF99B01-9017-45B4-AEA2-8EBF5CA14879}" type="datetime1">
              <a:rPr lang="es-ES_tradnl"/>
              <a:pPr>
                <a:defRPr/>
              </a:pPr>
              <a:t>07/12/2017</a:t>
            </a:fld>
            <a:endParaRPr lang="es-ES_tradnl"/>
          </a:p>
        </p:txBody>
      </p:sp>
      <p:sp>
        <p:nvSpPr>
          <p:cNvPr id="390147" name="Rectangle 3"/>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s-ES_tradnl"/>
          </a:p>
        </p:txBody>
      </p:sp>
      <p:sp>
        <p:nvSpPr>
          <p:cNvPr id="390148" name="Rectangle 4"/>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charset="0"/>
              </a:defRPr>
            </a:lvl1pPr>
          </a:lstStyle>
          <a:p>
            <a:pPr>
              <a:defRPr/>
            </a:pPr>
            <a:fld id="{93D5704B-9ABB-4616-A30F-EB4BFBB83DF1}" type="slidenum">
              <a:rPr lang="es-ES_tradnl"/>
              <a:pPr>
                <a:defRPr/>
              </a:pPr>
              <a:t>‹Nº›</a:t>
            </a:fld>
            <a:endParaRPr lang="es-ES_tradnl"/>
          </a:p>
        </p:txBody>
      </p:sp>
      <p:sp>
        <p:nvSpPr>
          <p:cNvPr id="390152" name="Oval 8"/>
          <p:cNvSpPr>
            <a:spLocks noChangeArrowheads="1"/>
          </p:cNvSpPr>
          <p:nvPr/>
        </p:nvSpPr>
        <p:spPr bwMode="auto">
          <a:xfrm>
            <a:off x="755650" y="0"/>
            <a:ext cx="8388351" cy="6858000"/>
          </a:xfrm>
          <a:prstGeom prst="ellipse">
            <a:avLst/>
          </a:prstGeom>
          <a:solidFill>
            <a:schemeClr val="bg1"/>
          </a:solidFill>
          <a:ln w="9525">
            <a:solidFill>
              <a:schemeClr val="bg1"/>
            </a:solidFill>
            <a:round/>
            <a:headEnd/>
            <a:tailEnd/>
          </a:ln>
          <a:effectLst/>
        </p:spPr>
        <p:txBody>
          <a:bodyPr wrap="none" anchor="ctr"/>
          <a:lstStyle/>
          <a:p>
            <a:pPr>
              <a:defRPr/>
            </a:pPr>
            <a:endParaRPr lang="es-ES">
              <a:latin typeface="Arial" charset="0"/>
            </a:endParaRPr>
          </a:p>
        </p:txBody>
      </p:sp>
      <p:sp>
        <p:nvSpPr>
          <p:cNvPr id="11270" name="Rectangle 9"/>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_tradnl" smtClean="0"/>
              <a:t>Haga clic para cambiar el estilo de título	</a:t>
            </a:r>
          </a:p>
        </p:txBody>
      </p:sp>
      <p:sp>
        <p:nvSpPr>
          <p:cNvPr id="11271" name="Rectangle 10"/>
          <p:cNvSpPr>
            <a:spLocks noGrp="1" noChangeArrowheads="1"/>
          </p:cNvSpPr>
          <p:nvPr>
            <p:ph type="body" idx="1"/>
          </p:nvPr>
        </p:nvSpPr>
        <p:spPr bwMode="auto">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10.xml"/><Relationship Id="rId1" Type="http://schemas.openxmlformats.org/officeDocument/2006/relationships/slideLayout" Target="../slideLayouts/slideLayout2.xml"/><Relationship Id="rId5" Type="http://schemas.openxmlformats.org/officeDocument/2006/relationships/slide" Target="slide13.xml"/><Relationship Id="rId4" Type="http://schemas.openxmlformats.org/officeDocument/2006/relationships/slide" Target="slide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3 Marcador de fecha"/>
          <p:cNvSpPr>
            <a:spLocks noGrp="1"/>
          </p:cNvSpPr>
          <p:nvPr>
            <p:ph type="dt" sz="half" idx="10"/>
          </p:nvPr>
        </p:nvSpPr>
        <p:spPr>
          <a:xfrm>
            <a:off x="55034" y="6381753"/>
            <a:ext cx="1896535" cy="449263"/>
          </a:xfrm>
        </p:spPr>
        <p:txBody>
          <a:bodyPr/>
          <a:lstStyle/>
          <a:p>
            <a:endParaRPr lang="es-ES_tradnl" dirty="0"/>
          </a:p>
          <a:p>
            <a:fld id="{AF1059D9-06DD-41AC-8A84-7E68C33FF949}" type="datetime1">
              <a:rPr lang="es-ES_tradnl" smtClean="0"/>
              <a:pPr/>
              <a:t>07/12/2017</a:t>
            </a:fld>
            <a:endParaRPr lang="es-ES_tradnl" dirty="0"/>
          </a:p>
        </p:txBody>
      </p:sp>
      <p:sp>
        <p:nvSpPr>
          <p:cNvPr id="1544195" name="Rectangle 3"/>
          <p:cNvSpPr>
            <a:spLocks noGrp="1" noChangeArrowheads="1"/>
          </p:cNvSpPr>
          <p:nvPr>
            <p:ph type="subTitle" idx="1"/>
          </p:nvPr>
        </p:nvSpPr>
        <p:spPr>
          <a:xfrm>
            <a:off x="714349" y="3071810"/>
            <a:ext cx="7058052" cy="2735264"/>
          </a:xfrm>
        </p:spPr>
        <p:txBody>
          <a:bodyPr/>
          <a:lstStyle/>
          <a:p>
            <a:r>
              <a:rPr lang="es-CO" sz="2000" b="1" dirty="0" smtClean="0"/>
              <a:t>AUTORES</a:t>
            </a:r>
          </a:p>
          <a:p>
            <a:r>
              <a:rPr lang="es-CO" sz="2000" b="1" dirty="0" smtClean="0"/>
              <a:t>LUIS EDUARDO BAUTISTA SOLANO</a:t>
            </a:r>
            <a:endParaRPr lang="es-CO" sz="2000" dirty="0" smtClean="0"/>
          </a:p>
          <a:p>
            <a:r>
              <a:rPr lang="es-CO" sz="2000" b="1" dirty="0" smtClean="0"/>
              <a:t>MARIO MORENO CUERVO</a:t>
            </a:r>
          </a:p>
          <a:p>
            <a:endParaRPr lang="es-CO" sz="2000" dirty="0" smtClean="0"/>
          </a:p>
          <a:p>
            <a:r>
              <a:rPr lang="es-CO" sz="2000" b="1" dirty="0" smtClean="0"/>
              <a:t>Director</a:t>
            </a:r>
          </a:p>
          <a:p>
            <a:r>
              <a:rPr lang="es-MX" sz="2000" b="1" dirty="0" smtClean="0"/>
              <a:t>CRISANTO QUIROGA OTALORA</a:t>
            </a:r>
            <a:endParaRPr lang="es-CO" sz="2000" dirty="0" smtClean="0"/>
          </a:p>
          <a:p>
            <a:endParaRPr lang="es-CO" sz="2600" dirty="0"/>
          </a:p>
        </p:txBody>
      </p:sp>
      <p:sp>
        <p:nvSpPr>
          <p:cNvPr id="1544196" name="Rectangle 4"/>
          <p:cNvSpPr>
            <a:spLocks noChangeArrowheads="1"/>
          </p:cNvSpPr>
          <p:nvPr/>
        </p:nvSpPr>
        <p:spPr bwMode="auto">
          <a:xfrm>
            <a:off x="214283" y="500042"/>
            <a:ext cx="8763000" cy="1847840"/>
          </a:xfrm>
          <a:prstGeom prst="rect">
            <a:avLst/>
          </a:prstGeom>
          <a:noFill/>
          <a:ln w="9525">
            <a:noFill/>
            <a:miter lim="800000"/>
            <a:headEnd/>
            <a:tailEnd/>
          </a:ln>
          <a:effectLst/>
        </p:spPr>
        <p:txBody>
          <a:bodyPr lIns="92075" tIns="46038" rIns="92075" bIns="46038" anchor="ctr"/>
          <a:lstStyle/>
          <a:p>
            <a:pPr algn="ctr"/>
            <a:r>
              <a:rPr lang="es-ES" sz="1800" dirty="0" smtClean="0">
                <a:latin typeface="Humanst521 BT" pitchFamily="34" charset="0"/>
              </a:rPr>
              <a:t/>
            </a:r>
            <a:br>
              <a:rPr lang="es-ES" sz="1800" dirty="0" smtClean="0">
                <a:latin typeface="Humanst521 BT" pitchFamily="34" charset="0"/>
              </a:rPr>
            </a:br>
            <a:r>
              <a:rPr lang="es-MX" sz="2800" b="1" dirty="0" smtClean="0"/>
              <a:t>DISEÑO DE UN MODELO DE GESTIÓN GERENCIAL INTEGRAL ADAPTADO PARA LAS GRANDES EMPRESAS DEL ÁREA METROPOLITANA  DE  BUCARAMANGA</a:t>
            </a:r>
            <a:endParaRPr lang="es-CO"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pPr>
              <a:defRPr/>
            </a:pPr>
            <a:fld id="{0D5CFD6A-F81E-4F38-9032-D6BD816D7CA6}" type="datetime1">
              <a:rPr lang="es-ES_tradnl" smtClean="0"/>
              <a:pPr>
                <a:defRPr/>
              </a:pPr>
              <a:t>07/12/2017</a:t>
            </a:fld>
            <a:endParaRPr lang="es-ES_tradnl"/>
          </a:p>
        </p:txBody>
      </p:sp>
      <p:sp>
        <p:nvSpPr>
          <p:cNvPr id="5" name="4 Marcador de número de diapositiva"/>
          <p:cNvSpPr>
            <a:spLocks noGrp="1"/>
          </p:cNvSpPr>
          <p:nvPr>
            <p:ph type="sldNum" sz="quarter" idx="12"/>
          </p:nvPr>
        </p:nvSpPr>
        <p:spPr/>
        <p:txBody>
          <a:bodyPr/>
          <a:lstStyle/>
          <a:p>
            <a:pPr>
              <a:defRPr/>
            </a:pPr>
            <a:fld id="{C2C07533-BB99-4105-82E6-0008624F5434}" type="slidenum">
              <a:rPr lang="es-ES_tradnl" smtClean="0"/>
              <a:pPr>
                <a:defRPr/>
              </a:pPr>
              <a:t>10</a:t>
            </a:fld>
            <a:endParaRPr lang="es-ES_tradnl"/>
          </a:p>
        </p:txBody>
      </p:sp>
      <p:sp>
        <p:nvSpPr>
          <p:cNvPr id="10" name="9 Flecha izquierda">
            <a:hlinkClick r:id="rId2" action="ppaction://hlinksldjump"/>
          </p:cNvPr>
          <p:cNvSpPr/>
          <p:nvPr/>
        </p:nvSpPr>
        <p:spPr bwMode="auto">
          <a:xfrm>
            <a:off x="8143900" y="5857892"/>
            <a:ext cx="428628" cy="357190"/>
          </a:xfrm>
          <a:prstGeom prst="lef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CO" sz="2000" b="0" i="0" u="none" strike="noStrike" cap="none" normalizeH="0" baseline="0" smtClean="0">
              <a:ln>
                <a:noFill/>
              </a:ln>
              <a:solidFill>
                <a:schemeClr val="tx1"/>
              </a:solidFill>
              <a:effectLst/>
              <a:latin typeface="Arial" charset="0"/>
            </a:endParaRPr>
          </a:p>
        </p:txBody>
      </p:sp>
      <p:pic>
        <p:nvPicPr>
          <p:cNvPr id="12" name="11 Marcador de contenido" descr="modelo1.bmp"/>
          <p:cNvPicPr>
            <a:picLocks noGrp="1" noChangeAspect="1"/>
          </p:cNvPicPr>
          <p:nvPr>
            <p:ph idx="1"/>
          </p:nvPr>
        </p:nvPicPr>
        <p:blipFill>
          <a:blip r:embed="rId3"/>
          <a:stretch>
            <a:fillRect/>
          </a:stretch>
        </p:blipFill>
        <p:spPr>
          <a:xfrm>
            <a:off x="1040846" y="0"/>
            <a:ext cx="6888740" cy="6833078"/>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3600" dirty="0" smtClean="0"/>
              <a:t>APLICACIÓN DEL MODELO EN MARVILLA S.A.</a:t>
            </a:r>
            <a:endParaRPr lang="es-CO" sz="3600" dirty="0"/>
          </a:p>
        </p:txBody>
      </p:sp>
      <p:sp>
        <p:nvSpPr>
          <p:cNvPr id="3" name="2 Marcador de contenido"/>
          <p:cNvSpPr>
            <a:spLocks noGrp="1"/>
          </p:cNvSpPr>
          <p:nvPr>
            <p:ph idx="1"/>
          </p:nvPr>
        </p:nvSpPr>
        <p:spPr>
          <a:xfrm>
            <a:off x="457200" y="1600201"/>
            <a:ext cx="8229600" cy="4757757"/>
          </a:xfrm>
        </p:spPr>
        <p:txBody>
          <a:bodyPr/>
          <a:lstStyle/>
          <a:p>
            <a:pPr>
              <a:buNone/>
            </a:pPr>
            <a:r>
              <a:rPr lang="es-CO" sz="2000" dirty="0" smtClean="0"/>
              <a:t>     Pasos realizados en la formulación de la estrategia y matrices estratégicas utilizadas</a:t>
            </a:r>
          </a:p>
          <a:p>
            <a:pPr>
              <a:buNone/>
            </a:pPr>
            <a:endParaRPr lang="es-CO" sz="800" dirty="0" smtClean="0"/>
          </a:p>
          <a:p>
            <a:pPr marL="457200" lvl="0" indent="-457200">
              <a:buFont typeface="+mj-lt"/>
              <a:buAutoNum type="arabicPeriod"/>
            </a:pPr>
            <a:r>
              <a:rPr lang="es-CO" sz="2000" dirty="0" smtClean="0"/>
              <a:t>Análisis de PCI y POAM</a:t>
            </a:r>
          </a:p>
          <a:p>
            <a:pPr marL="457200" lvl="0" indent="-457200">
              <a:buFont typeface="+mj-lt"/>
              <a:buAutoNum type="arabicPeriod"/>
            </a:pPr>
            <a:r>
              <a:rPr lang="es-CO" sz="2000" dirty="0" smtClean="0"/>
              <a:t>Filosofía de Marvilla frente a los grupos de interés</a:t>
            </a:r>
          </a:p>
          <a:p>
            <a:pPr marL="457200" lvl="0" indent="-457200">
              <a:buFont typeface="+mj-lt"/>
              <a:buAutoNum type="arabicPeriod"/>
            </a:pPr>
            <a:r>
              <a:rPr lang="es-CO" sz="2000" dirty="0" smtClean="0"/>
              <a:t>Necesidades que soluciona el concepto de Mar villa en su mercado objetivo</a:t>
            </a:r>
          </a:p>
          <a:p>
            <a:pPr marL="457200" lvl="0" indent="-457200">
              <a:buFont typeface="+mj-lt"/>
              <a:buAutoNum type="arabicPeriod"/>
            </a:pPr>
            <a:r>
              <a:rPr lang="es-CO" sz="2000" dirty="0" smtClean="0"/>
              <a:t>Mercados en los que va a competir Marvilla</a:t>
            </a:r>
          </a:p>
          <a:p>
            <a:pPr marL="457200" lvl="0" indent="-457200">
              <a:buFont typeface="+mj-lt"/>
              <a:buAutoNum type="arabicPeriod"/>
            </a:pPr>
            <a:r>
              <a:rPr lang="es-CO" sz="2000" dirty="0" smtClean="0"/>
              <a:t>Expectativas de futuro del negocio</a:t>
            </a:r>
          </a:p>
          <a:p>
            <a:pPr marL="457200" lvl="0" indent="-457200">
              <a:buFont typeface="+mj-lt"/>
              <a:buAutoNum type="arabicPeriod"/>
            </a:pPr>
            <a:r>
              <a:rPr lang="es-CO" sz="2000" dirty="0" smtClean="0"/>
              <a:t>Elementos que conforman la ventaja competitiva</a:t>
            </a:r>
          </a:p>
          <a:p>
            <a:pPr marL="457200" lvl="0" indent="-457200">
              <a:buFont typeface="+mj-lt"/>
              <a:buAutoNum type="arabicPeriod"/>
            </a:pPr>
            <a:r>
              <a:rPr lang="es-CO" sz="2000" dirty="0" smtClean="0"/>
              <a:t>Definición de los factores claves de éxito</a:t>
            </a:r>
          </a:p>
          <a:p>
            <a:pPr marL="457200" lvl="0" indent="-457200">
              <a:buFont typeface="+mj-lt"/>
              <a:buAutoNum type="arabicPeriod"/>
            </a:pPr>
            <a:r>
              <a:rPr lang="es-CO" sz="2000" dirty="0" smtClean="0"/>
              <a:t>Nueva propuesta de valor para el cliente </a:t>
            </a:r>
          </a:p>
          <a:p>
            <a:pPr marL="457200" lvl="0" indent="-457200">
              <a:buFont typeface="+mj-lt"/>
              <a:buAutoNum type="arabicPeriod"/>
            </a:pPr>
            <a:r>
              <a:rPr lang="es-CO" sz="2000" dirty="0" smtClean="0"/>
              <a:t>Formulación de la misión</a:t>
            </a:r>
          </a:p>
          <a:p>
            <a:pPr marL="457200" lvl="0" indent="-457200">
              <a:buFont typeface="+mj-lt"/>
              <a:buAutoNum type="arabicPeriod"/>
            </a:pPr>
            <a:r>
              <a:rPr lang="es-CO" sz="2000" dirty="0" smtClean="0"/>
              <a:t>Plan de acción</a:t>
            </a:r>
          </a:p>
          <a:p>
            <a:endParaRPr lang="es-CO" sz="2000" dirty="0"/>
          </a:p>
        </p:txBody>
      </p:sp>
      <p:sp>
        <p:nvSpPr>
          <p:cNvPr id="4" name="3 Marcador de fecha"/>
          <p:cNvSpPr>
            <a:spLocks noGrp="1"/>
          </p:cNvSpPr>
          <p:nvPr>
            <p:ph type="dt" sz="half" idx="10"/>
          </p:nvPr>
        </p:nvSpPr>
        <p:spPr/>
        <p:txBody>
          <a:bodyPr/>
          <a:lstStyle/>
          <a:p>
            <a:pPr>
              <a:defRPr/>
            </a:pPr>
            <a:fld id="{0D5CFD6A-F81E-4F38-9032-D6BD816D7CA6}" type="datetime1">
              <a:rPr lang="es-ES_tradnl" smtClean="0"/>
              <a:pPr>
                <a:defRPr/>
              </a:pPr>
              <a:t>07/12/2017</a:t>
            </a:fld>
            <a:endParaRPr lang="es-ES_tradnl"/>
          </a:p>
        </p:txBody>
      </p:sp>
      <p:sp>
        <p:nvSpPr>
          <p:cNvPr id="5" name="4 Marcador de número de diapositiva"/>
          <p:cNvSpPr>
            <a:spLocks noGrp="1"/>
          </p:cNvSpPr>
          <p:nvPr>
            <p:ph type="sldNum" sz="quarter" idx="12"/>
          </p:nvPr>
        </p:nvSpPr>
        <p:spPr/>
        <p:txBody>
          <a:bodyPr/>
          <a:lstStyle/>
          <a:p>
            <a:pPr>
              <a:defRPr/>
            </a:pPr>
            <a:fld id="{C2C07533-BB99-4105-82E6-0008624F5434}" type="slidenum">
              <a:rPr lang="es-ES_tradnl" smtClean="0"/>
              <a:pPr>
                <a:defRPr/>
              </a:pPr>
              <a:t>11</a:t>
            </a:fld>
            <a:endParaRPr lang="es-ES_tradnl" dirty="0"/>
          </a:p>
        </p:txBody>
      </p:sp>
      <p:sp>
        <p:nvSpPr>
          <p:cNvPr id="6" name="5 Flecha izquierda">
            <a:hlinkClick r:id="rId2" action="ppaction://hlinksldjump"/>
          </p:cNvPr>
          <p:cNvSpPr/>
          <p:nvPr/>
        </p:nvSpPr>
        <p:spPr bwMode="auto">
          <a:xfrm>
            <a:off x="8143900" y="5857892"/>
            <a:ext cx="428628" cy="357190"/>
          </a:xfrm>
          <a:prstGeom prst="lef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CO" sz="2000" b="0" i="0" u="none" strike="noStrike" cap="none" normalizeH="0" baseline="0" smtClean="0">
              <a:ln>
                <a:noFill/>
              </a:ln>
              <a:solidFill>
                <a:schemeClr val="tx1"/>
              </a:solidFill>
              <a:effectLst/>
              <a:latin typeface="Arial" charset="0"/>
            </a:endParaRPr>
          </a:p>
        </p:txBody>
      </p:sp>
      <p:pic>
        <p:nvPicPr>
          <p:cNvPr id="47106" name="Imagen 1"/>
          <p:cNvPicPr>
            <a:picLocks noChangeAspect="1" noChangeArrowheads="1"/>
          </p:cNvPicPr>
          <p:nvPr/>
        </p:nvPicPr>
        <p:blipFill>
          <a:blip r:embed="rId3" cstate="print"/>
          <a:srcRect/>
          <a:stretch>
            <a:fillRect/>
          </a:stretch>
        </p:blipFill>
        <p:spPr bwMode="auto">
          <a:xfrm>
            <a:off x="7000892" y="3613938"/>
            <a:ext cx="1928826" cy="18867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3600" dirty="0" smtClean="0"/>
              <a:t>MANUAL DE APLICACIÓN</a:t>
            </a:r>
            <a:endParaRPr lang="es-CO" sz="3600" dirty="0"/>
          </a:p>
        </p:txBody>
      </p:sp>
      <p:sp>
        <p:nvSpPr>
          <p:cNvPr id="3" name="2 Marcador de contenido"/>
          <p:cNvSpPr>
            <a:spLocks noGrp="1"/>
          </p:cNvSpPr>
          <p:nvPr>
            <p:ph idx="1"/>
          </p:nvPr>
        </p:nvSpPr>
        <p:spPr/>
        <p:txBody>
          <a:bodyPr/>
          <a:lstStyle/>
          <a:p>
            <a:pPr algn="just"/>
            <a:r>
              <a:rPr lang="es-MX" sz="2400" dirty="0" smtClean="0"/>
              <a:t>Documento redactado de manera sencilla que explica paso a paso la utilización de las herramientas seleccionadas por los autores del proyecto, tomando como base todo el material trabajado durante la especialización.</a:t>
            </a:r>
          </a:p>
          <a:p>
            <a:pPr algn="just"/>
            <a:r>
              <a:rPr lang="es-MX" sz="2400" dirty="0" smtClean="0"/>
              <a:t>Buscar acercar al gerente al lenguaje utilizado en la formulación estratégica.</a:t>
            </a:r>
          </a:p>
          <a:p>
            <a:pPr algn="just"/>
            <a:r>
              <a:rPr lang="es-MX" sz="2400" dirty="0" smtClean="0"/>
              <a:t>Es un documento entregable producto de la intervención en la formulación estratégica realizado en las empresas.</a:t>
            </a:r>
          </a:p>
          <a:p>
            <a:pPr algn="just"/>
            <a:r>
              <a:rPr lang="es-MX" sz="2400" dirty="0" smtClean="0"/>
              <a:t>Guía que permite hacer seguimiento al proceso de implementación de la estrategia.</a:t>
            </a:r>
            <a:endParaRPr lang="es-CO" sz="2400" dirty="0"/>
          </a:p>
        </p:txBody>
      </p:sp>
      <p:sp>
        <p:nvSpPr>
          <p:cNvPr id="4" name="3 Marcador de fecha"/>
          <p:cNvSpPr>
            <a:spLocks noGrp="1"/>
          </p:cNvSpPr>
          <p:nvPr>
            <p:ph type="dt" sz="half" idx="10"/>
          </p:nvPr>
        </p:nvSpPr>
        <p:spPr/>
        <p:txBody>
          <a:bodyPr/>
          <a:lstStyle/>
          <a:p>
            <a:pPr>
              <a:defRPr/>
            </a:pPr>
            <a:fld id="{0D5CFD6A-F81E-4F38-9032-D6BD816D7CA6}" type="datetime1">
              <a:rPr lang="es-ES_tradnl" smtClean="0"/>
              <a:pPr>
                <a:defRPr/>
              </a:pPr>
              <a:t>07/12/2017</a:t>
            </a:fld>
            <a:endParaRPr lang="es-ES_tradnl"/>
          </a:p>
        </p:txBody>
      </p:sp>
      <p:sp>
        <p:nvSpPr>
          <p:cNvPr id="5" name="4 Marcador de número de diapositiva"/>
          <p:cNvSpPr>
            <a:spLocks noGrp="1"/>
          </p:cNvSpPr>
          <p:nvPr>
            <p:ph type="sldNum" sz="quarter" idx="12"/>
          </p:nvPr>
        </p:nvSpPr>
        <p:spPr/>
        <p:txBody>
          <a:bodyPr/>
          <a:lstStyle/>
          <a:p>
            <a:pPr>
              <a:defRPr/>
            </a:pPr>
            <a:fld id="{C2C07533-BB99-4105-82E6-0008624F5434}" type="slidenum">
              <a:rPr lang="es-ES_tradnl" smtClean="0"/>
              <a:pPr>
                <a:defRPr/>
              </a:pPr>
              <a:t>12</a:t>
            </a:fld>
            <a:endParaRPr lang="es-ES_tradnl"/>
          </a:p>
        </p:txBody>
      </p:sp>
      <p:sp>
        <p:nvSpPr>
          <p:cNvPr id="7" name="6 Flecha izquierda">
            <a:hlinkClick r:id="rId2" action="ppaction://hlinksldjump"/>
          </p:cNvPr>
          <p:cNvSpPr/>
          <p:nvPr/>
        </p:nvSpPr>
        <p:spPr bwMode="auto">
          <a:xfrm>
            <a:off x="8143900" y="5857892"/>
            <a:ext cx="428628" cy="357190"/>
          </a:xfrm>
          <a:prstGeom prst="lef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CO" sz="20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3600" dirty="0" smtClean="0"/>
              <a:t>CONCLUSIONES</a:t>
            </a:r>
            <a:endParaRPr lang="es-CO" sz="3600" dirty="0"/>
          </a:p>
        </p:txBody>
      </p:sp>
      <p:sp>
        <p:nvSpPr>
          <p:cNvPr id="3" name="2 Marcador de contenido"/>
          <p:cNvSpPr>
            <a:spLocks noGrp="1"/>
          </p:cNvSpPr>
          <p:nvPr>
            <p:ph idx="1"/>
          </p:nvPr>
        </p:nvSpPr>
        <p:spPr/>
        <p:txBody>
          <a:bodyPr/>
          <a:lstStyle/>
          <a:p>
            <a:pPr algn="just"/>
            <a:r>
              <a:rPr lang="es-CO" sz="2000" dirty="0" smtClean="0"/>
              <a:t>Disponemos de una apropiada caja de herramientas para la gestión estratégica de las grandes empresas de Bucaramanga ajustada a nuestro medio local. </a:t>
            </a:r>
          </a:p>
          <a:p>
            <a:pPr algn="just"/>
            <a:endParaRPr lang="es-CO" sz="800" dirty="0" smtClean="0"/>
          </a:p>
          <a:p>
            <a:pPr algn="just"/>
            <a:r>
              <a:rPr lang="es-CO" sz="2000" dirty="0" smtClean="0"/>
              <a:t>La aplicación del modelo propuesto en una empresa como Marvilla S.A. permitió confirmar que es un modelo bien formulado y estructurado.</a:t>
            </a:r>
          </a:p>
          <a:p>
            <a:pPr algn="just"/>
            <a:endParaRPr lang="es-CO" sz="800" dirty="0" smtClean="0"/>
          </a:p>
          <a:p>
            <a:pPr algn="just"/>
            <a:r>
              <a:rPr lang="es-CO" sz="2000" dirty="0" smtClean="0"/>
              <a:t>La acción de escuchar la voz del cliente en su situación particular e involucrarlo en todo el proceso de formulación estratégica, utilizando herramientas como la </a:t>
            </a:r>
            <a:r>
              <a:rPr lang="es-CO" sz="2000" dirty="0" err="1" smtClean="0"/>
              <a:t>co</a:t>
            </a:r>
            <a:r>
              <a:rPr lang="es-CO" sz="2000" dirty="0" smtClean="0"/>
              <a:t>-creación de valor, permite tener claridad sobre la estrategia más adecuada que se sincronice con sus expectativas reales.</a:t>
            </a:r>
            <a:endParaRPr lang="es-CO" sz="2000" dirty="0"/>
          </a:p>
        </p:txBody>
      </p:sp>
      <p:sp>
        <p:nvSpPr>
          <p:cNvPr id="4" name="3 Marcador de fecha"/>
          <p:cNvSpPr>
            <a:spLocks noGrp="1"/>
          </p:cNvSpPr>
          <p:nvPr>
            <p:ph type="dt" sz="half" idx="10"/>
          </p:nvPr>
        </p:nvSpPr>
        <p:spPr/>
        <p:txBody>
          <a:bodyPr/>
          <a:lstStyle/>
          <a:p>
            <a:pPr>
              <a:defRPr/>
            </a:pPr>
            <a:fld id="{0D5CFD6A-F81E-4F38-9032-D6BD816D7CA6}" type="datetime1">
              <a:rPr lang="es-ES_tradnl" smtClean="0"/>
              <a:pPr>
                <a:defRPr/>
              </a:pPr>
              <a:t>07/12/2017</a:t>
            </a:fld>
            <a:endParaRPr lang="es-ES_tradnl"/>
          </a:p>
        </p:txBody>
      </p:sp>
      <p:sp>
        <p:nvSpPr>
          <p:cNvPr id="5" name="4 Marcador de número de diapositiva"/>
          <p:cNvSpPr>
            <a:spLocks noGrp="1"/>
          </p:cNvSpPr>
          <p:nvPr>
            <p:ph type="sldNum" sz="quarter" idx="12"/>
          </p:nvPr>
        </p:nvSpPr>
        <p:spPr/>
        <p:txBody>
          <a:bodyPr/>
          <a:lstStyle/>
          <a:p>
            <a:pPr>
              <a:defRPr/>
            </a:pPr>
            <a:fld id="{C2C07533-BB99-4105-82E6-0008624F5434}" type="slidenum">
              <a:rPr lang="es-ES_tradnl" smtClean="0"/>
              <a:pPr>
                <a:defRPr/>
              </a:pPr>
              <a:t>13</a:t>
            </a:fld>
            <a:endParaRPr lang="es-ES_tradnl"/>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3600" dirty="0" smtClean="0"/>
              <a:t>…CONCLUSIONES</a:t>
            </a:r>
            <a:endParaRPr lang="es-CO" sz="3600" dirty="0"/>
          </a:p>
        </p:txBody>
      </p:sp>
      <p:sp>
        <p:nvSpPr>
          <p:cNvPr id="3" name="2 Marcador de contenido"/>
          <p:cNvSpPr>
            <a:spLocks noGrp="1"/>
          </p:cNvSpPr>
          <p:nvPr>
            <p:ph idx="1"/>
          </p:nvPr>
        </p:nvSpPr>
        <p:spPr>
          <a:xfrm>
            <a:off x="428596" y="1760557"/>
            <a:ext cx="8229600" cy="4525963"/>
          </a:xfrm>
        </p:spPr>
        <p:txBody>
          <a:bodyPr/>
          <a:lstStyle/>
          <a:p>
            <a:pPr algn="just"/>
            <a:r>
              <a:rPr lang="es-CO" sz="2000" dirty="0" smtClean="0"/>
              <a:t>Podemos asegurar que poner a disposición de los gerentes y de la dirección de las grandes empresas de Santander un modelo de gestión gerencial integral, donde se sugieren herramientas estratégicas de fácil implementación y con el acompañamiento de un consultor experto, contribuiría de manera sustancial al logro en la ejecución de una estrategia corporativa.</a:t>
            </a:r>
          </a:p>
          <a:p>
            <a:pPr algn="just"/>
            <a:endParaRPr lang="es-CO" sz="2000" dirty="0" smtClean="0"/>
          </a:p>
          <a:p>
            <a:pPr algn="just"/>
            <a:r>
              <a:rPr lang="es-CO" sz="2000" dirty="0" smtClean="0"/>
              <a:t>Estamos motivando a los gerentes a revisar temas críticos para su organización que les permitan concentrar sus esfuerzos en lo verdaderamente fundamental, en su “Core Business”, que es formular, implementar y monitorear una estrategia ganadora y dejar en otros cargos la operatividad del día a día</a:t>
            </a:r>
            <a:endParaRPr lang="es-CO" sz="2000" dirty="0"/>
          </a:p>
        </p:txBody>
      </p:sp>
      <p:sp>
        <p:nvSpPr>
          <p:cNvPr id="4" name="3 Marcador de fecha"/>
          <p:cNvSpPr>
            <a:spLocks noGrp="1"/>
          </p:cNvSpPr>
          <p:nvPr>
            <p:ph type="dt" sz="half" idx="10"/>
          </p:nvPr>
        </p:nvSpPr>
        <p:spPr/>
        <p:txBody>
          <a:bodyPr/>
          <a:lstStyle/>
          <a:p>
            <a:pPr>
              <a:defRPr/>
            </a:pPr>
            <a:fld id="{0D5CFD6A-F81E-4F38-9032-D6BD816D7CA6}" type="datetime1">
              <a:rPr lang="es-ES_tradnl" smtClean="0"/>
              <a:pPr>
                <a:defRPr/>
              </a:pPr>
              <a:t>07/12/2017</a:t>
            </a:fld>
            <a:endParaRPr lang="es-ES_tradnl"/>
          </a:p>
        </p:txBody>
      </p:sp>
      <p:sp>
        <p:nvSpPr>
          <p:cNvPr id="5" name="4 Marcador de número de diapositiva"/>
          <p:cNvSpPr>
            <a:spLocks noGrp="1"/>
          </p:cNvSpPr>
          <p:nvPr>
            <p:ph type="sldNum" sz="quarter" idx="12"/>
          </p:nvPr>
        </p:nvSpPr>
        <p:spPr/>
        <p:txBody>
          <a:bodyPr/>
          <a:lstStyle/>
          <a:p>
            <a:pPr>
              <a:defRPr/>
            </a:pPr>
            <a:fld id="{C2C07533-BB99-4105-82E6-0008624F5434}" type="slidenum">
              <a:rPr lang="es-ES_tradnl" smtClean="0"/>
              <a:pPr>
                <a:defRPr/>
              </a:pPr>
              <a:t>14</a:t>
            </a:fld>
            <a:endParaRPr lang="es-ES_tradnl"/>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3600" dirty="0" smtClean="0"/>
              <a:t>…CONCLUSIONES</a:t>
            </a:r>
            <a:endParaRPr lang="es-CO" sz="3600" dirty="0"/>
          </a:p>
        </p:txBody>
      </p:sp>
      <p:sp>
        <p:nvSpPr>
          <p:cNvPr id="3" name="2 Marcador de contenido"/>
          <p:cNvSpPr>
            <a:spLocks noGrp="1"/>
          </p:cNvSpPr>
          <p:nvPr>
            <p:ph idx="1"/>
          </p:nvPr>
        </p:nvSpPr>
        <p:spPr>
          <a:xfrm>
            <a:off x="428596" y="1760557"/>
            <a:ext cx="8229600" cy="4525963"/>
          </a:xfrm>
        </p:spPr>
        <p:txBody>
          <a:bodyPr/>
          <a:lstStyle/>
          <a:p>
            <a:pPr algn="just"/>
            <a:r>
              <a:rPr lang="es-CO" sz="2000" dirty="0" smtClean="0"/>
              <a:t>El modelo planteado en el presente trabajo de grado “rompe el hielo”, al explicar en palabras muy sencillas como se aplican algunas de las herramientas estratégicas y acerca al gerente al tema algunas veces mirados con recelo y temor.</a:t>
            </a:r>
          </a:p>
          <a:p>
            <a:pPr algn="just"/>
            <a:endParaRPr lang="es-CO" sz="2000" dirty="0" smtClean="0"/>
          </a:p>
          <a:p>
            <a:pPr algn="just"/>
            <a:r>
              <a:rPr lang="es-CO" sz="2000" dirty="0" smtClean="0"/>
              <a:t>Queremos aportarle a los empresarios un modelo guía que permite también que la incorporación de una consultoría de acompañamiento sea más sencilla y económica, ya que el modelo propone unos pasos a seguir en las fases de diagnostico, formulación, implementación y seguimiento.</a:t>
            </a:r>
            <a:endParaRPr lang="es-CO" sz="2000" dirty="0"/>
          </a:p>
        </p:txBody>
      </p:sp>
      <p:sp>
        <p:nvSpPr>
          <p:cNvPr id="4" name="3 Marcador de fecha"/>
          <p:cNvSpPr>
            <a:spLocks noGrp="1"/>
          </p:cNvSpPr>
          <p:nvPr>
            <p:ph type="dt" sz="half" idx="10"/>
          </p:nvPr>
        </p:nvSpPr>
        <p:spPr/>
        <p:txBody>
          <a:bodyPr/>
          <a:lstStyle/>
          <a:p>
            <a:pPr>
              <a:defRPr/>
            </a:pPr>
            <a:fld id="{0D5CFD6A-F81E-4F38-9032-D6BD816D7CA6}" type="datetime1">
              <a:rPr lang="es-ES_tradnl" smtClean="0"/>
              <a:pPr>
                <a:defRPr/>
              </a:pPr>
              <a:t>07/12/2017</a:t>
            </a:fld>
            <a:endParaRPr lang="es-ES_tradnl"/>
          </a:p>
        </p:txBody>
      </p:sp>
      <p:sp>
        <p:nvSpPr>
          <p:cNvPr id="5" name="4 Marcador de número de diapositiva"/>
          <p:cNvSpPr>
            <a:spLocks noGrp="1"/>
          </p:cNvSpPr>
          <p:nvPr>
            <p:ph type="sldNum" sz="quarter" idx="12"/>
          </p:nvPr>
        </p:nvSpPr>
        <p:spPr/>
        <p:txBody>
          <a:bodyPr/>
          <a:lstStyle/>
          <a:p>
            <a:pPr>
              <a:defRPr/>
            </a:pPr>
            <a:fld id="{C2C07533-BB99-4105-82E6-0008624F5434}" type="slidenum">
              <a:rPr lang="es-ES_tradnl" smtClean="0"/>
              <a:pPr>
                <a:defRPr/>
              </a:pPr>
              <a:t>15</a:t>
            </a:fld>
            <a:endParaRPr lang="es-ES_tradnl"/>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85860"/>
            <a:ext cx="8229600" cy="4525963"/>
          </a:xfrm>
        </p:spPr>
        <p:txBody>
          <a:bodyPr anchor="ctr"/>
          <a:lstStyle/>
          <a:p>
            <a:pPr algn="ctr">
              <a:buNone/>
            </a:pPr>
            <a:r>
              <a:rPr lang="es-MX" dirty="0" smtClean="0"/>
              <a:t>MUCHAS GRACIAS</a:t>
            </a:r>
            <a:endParaRPr lang="es-CO" dirty="0"/>
          </a:p>
        </p:txBody>
      </p:sp>
      <p:sp>
        <p:nvSpPr>
          <p:cNvPr id="4" name="3 Marcador de fecha"/>
          <p:cNvSpPr>
            <a:spLocks noGrp="1"/>
          </p:cNvSpPr>
          <p:nvPr>
            <p:ph type="dt" sz="half" idx="10"/>
          </p:nvPr>
        </p:nvSpPr>
        <p:spPr/>
        <p:txBody>
          <a:bodyPr/>
          <a:lstStyle/>
          <a:p>
            <a:pPr>
              <a:defRPr/>
            </a:pPr>
            <a:fld id="{0D5CFD6A-F81E-4F38-9032-D6BD816D7CA6}" type="datetime1">
              <a:rPr lang="es-ES_tradnl" smtClean="0"/>
              <a:pPr>
                <a:defRPr/>
              </a:pPr>
              <a:t>07/12/2017</a:t>
            </a:fld>
            <a:endParaRPr lang="es-ES_tradnl"/>
          </a:p>
        </p:txBody>
      </p:sp>
      <p:sp>
        <p:nvSpPr>
          <p:cNvPr id="5" name="4 Marcador de número de diapositiva"/>
          <p:cNvSpPr>
            <a:spLocks noGrp="1"/>
          </p:cNvSpPr>
          <p:nvPr>
            <p:ph type="sldNum" sz="quarter" idx="12"/>
          </p:nvPr>
        </p:nvSpPr>
        <p:spPr/>
        <p:txBody>
          <a:bodyPr/>
          <a:lstStyle/>
          <a:p>
            <a:pPr>
              <a:defRPr/>
            </a:pPr>
            <a:fld id="{C2C07533-BB99-4105-82E6-0008624F5434}" type="slidenum">
              <a:rPr lang="es-ES_tradnl" smtClean="0"/>
              <a:pPr>
                <a:defRPr/>
              </a:pPr>
              <a:t>16</a:t>
            </a:fld>
            <a:endParaRPr lang="es-ES_tradnl"/>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smtClean="0"/>
              <a:t>Contenido Temático</a:t>
            </a:r>
            <a:endParaRPr lang="es-CO" b="1" dirty="0"/>
          </a:p>
        </p:txBody>
      </p:sp>
      <p:sp>
        <p:nvSpPr>
          <p:cNvPr id="3" name="2 Marcador de contenido"/>
          <p:cNvSpPr>
            <a:spLocks noGrp="1"/>
          </p:cNvSpPr>
          <p:nvPr>
            <p:ph idx="1"/>
          </p:nvPr>
        </p:nvSpPr>
        <p:spPr>
          <a:xfrm>
            <a:off x="457200" y="1428736"/>
            <a:ext cx="8229600" cy="4525963"/>
          </a:xfrm>
        </p:spPr>
        <p:txBody>
          <a:bodyPr/>
          <a:lstStyle/>
          <a:p>
            <a:pPr marL="514350" indent="-514350">
              <a:buFont typeface="+mj-lt"/>
              <a:buAutoNum type="arabicPeriod"/>
            </a:pPr>
            <a:r>
              <a:rPr lang="es-CO" dirty="0" smtClean="0"/>
              <a:t>Problema de Investigación</a:t>
            </a:r>
          </a:p>
          <a:p>
            <a:pPr marL="514350" indent="-514350">
              <a:buFont typeface="+mj-lt"/>
              <a:buAutoNum type="arabicPeriod"/>
            </a:pPr>
            <a:r>
              <a:rPr lang="es-CO" dirty="0" smtClean="0"/>
              <a:t>Justificación y delimitación del problema</a:t>
            </a:r>
          </a:p>
          <a:p>
            <a:pPr marL="514350" indent="-514350">
              <a:buFont typeface="+mj-lt"/>
              <a:buAutoNum type="arabicPeriod"/>
            </a:pPr>
            <a:r>
              <a:rPr lang="es-CO" dirty="0" smtClean="0"/>
              <a:t>Estudio de Mercados</a:t>
            </a:r>
          </a:p>
          <a:p>
            <a:pPr marL="514350" indent="-514350">
              <a:buFont typeface="+mj-lt"/>
              <a:buAutoNum type="arabicPeriod"/>
            </a:pPr>
            <a:r>
              <a:rPr lang="es-CO" dirty="0" smtClean="0"/>
              <a:t>Objetivos</a:t>
            </a:r>
          </a:p>
          <a:p>
            <a:pPr marL="514350" indent="-514350">
              <a:buFont typeface="+mj-lt"/>
              <a:buAutoNum type="arabicPeriod"/>
            </a:pPr>
            <a:r>
              <a:rPr lang="es-CO" dirty="0" smtClean="0"/>
              <a:t>Modelo de gestión</a:t>
            </a:r>
          </a:p>
          <a:p>
            <a:pPr marL="514350" indent="-514350">
              <a:buFont typeface="+mj-lt"/>
              <a:buAutoNum type="arabicPeriod"/>
            </a:pPr>
            <a:r>
              <a:rPr lang="es-CO" dirty="0" smtClean="0"/>
              <a:t> Validación del modelo</a:t>
            </a:r>
          </a:p>
          <a:p>
            <a:pPr marL="514350" indent="-514350">
              <a:buFont typeface="+mj-lt"/>
              <a:buAutoNum type="arabicPeriod"/>
            </a:pPr>
            <a:r>
              <a:rPr lang="es-CO" dirty="0" smtClean="0"/>
              <a:t>Manual de aplicación</a:t>
            </a:r>
          </a:p>
          <a:p>
            <a:pPr marL="514350" indent="-514350">
              <a:buFont typeface="+mj-lt"/>
              <a:buAutoNum type="arabicPeriod"/>
            </a:pPr>
            <a:r>
              <a:rPr lang="es-CO" dirty="0" smtClean="0"/>
              <a:t>Conclusiones</a:t>
            </a:r>
          </a:p>
          <a:p>
            <a:pPr marL="514350" indent="-514350">
              <a:buFont typeface="+mj-lt"/>
              <a:buAutoNum type="arabicPeriod"/>
            </a:pPr>
            <a:endParaRPr lang="es-CO" dirty="0" smtClean="0"/>
          </a:p>
          <a:p>
            <a:pPr marL="514350" indent="-514350">
              <a:buFont typeface="+mj-lt"/>
              <a:buAutoNum type="arabicPeriod"/>
            </a:pPr>
            <a:endParaRPr lang="es-CO" dirty="0" smtClean="0"/>
          </a:p>
          <a:p>
            <a:pPr marL="514350" indent="-514350">
              <a:buFont typeface="+mj-lt"/>
              <a:buAutoNum type="arabicPeriod"/>
            </a:pPr>
            <a:endParaRPr lang="es-CO" dirty="0" smtClean="0"/>
          </a:p>
        </p:txBody>
      </p:sp>
      <p:sp>
        <p:nvSpPr>
          <p:cNvPr id="4" name="3 Marcador de fecha"/>
          <p:cNvSpPr>
            <a:spLocks noGrp="1"/>
          </p:cNvSpPr>
          <p:nvPr>
            <p:ph type="dt" sz="half" idx="10"/>
          </p:nvPr>
        </p:nvSpPr>
        <p:spPr/>
        <p:txBody>
          <a:bodyPr/>
          <a:lstStyle/>
          <a:p>
            <a:pPr>
              <a:defRPr/>
            </a:pPr>
            <a:fld id="{0D5CFD6A-F81E-4F38-9032-D6BD816D7CA6}" type="datetime1">
              <a:rPr lang="es-ES_tradnl" smtClean="0"/>
              <a:pPr>
                <a:defRPr/>
              </a:pPr>
              <a:t>07/12/2017</a:t>
            </a:fld>
            <a:endParaRPr lang="es-ES_tradnl"/>
          </a:p>
        </p:txBody>
      </p:sp>
      <p:sp>
        <p:nvSpPr>
          <p:cNvPr id="5" name="4 Marcador de número de diapositiva"/>
          <p:cNvSpPr>
            <a:spLocks noGrp="1"/>
          </p:cNvSpPr>
          <p:nvPr>
            <p:ph type="sldNum" sz="quarter" idx="12"/>
          </p:nvPr>
        </p:nvSpPr>
        <p:spPr/>
        <p:txBody>
          <a:bodyPr/>
          <a:lstStyle/>
          <a:p>
            <a:pPr>
              <a:defRPr/>
            </a:pPr>
            <a:fld id="{C2C07533-BB99-4105-82E6-0008624F5434}" type="slidenum">
              <a:rPr lang="es-ES_tradnl" smtClean="0"/>
              <a:pPr>
                <a:defRPr/>
              </a:pPr>
              <a:t>2</a:t>
            </a:fld>
            <a:endParaRPr lang="es-ES_tradnl"/>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3600" dirty="0" smtClean="0"/>
              <a:t>PROBLEMA DE INVESTIGACIÓN</a:t>
            </a:r>
            <a:endParaRPr lang="es-CO" sz="3600" dirty="0"/>
          </a:p>
        </p:txBody>
      </p:sp>
      <p:sp>
        <p:nvSpPr>
          <p:cNvPr id="3" name="2 Marcador de contenido"/>
          <p:cNvSpPr>
            <a:spLocks noGrp="1"/>
          </p:cNvSpPr>
          <p:nvPr>
            <p:ph idx="1"/>
          </p:nvPr>
        </p:nvSpPr>
        <p:spPr>
          <a:xfrm>
            <a:off x="457200" y="1903433"/>
            <a:ext cx="8229600" cy="4525963"/>
          </a:xfrm>
        </p:spPr>
        <p:txBody>
          <a:bodyPr/>
          <a:lstStyle/>
          <a:p>
            <a:pPr algn="just">
              <a:buNone/>
            </a:pPr>
            <a:r>
              <a:rPr lang="es-MX" sz="2400" dirty="0" smtClean="0"/>
              <a:t>    Las Grandes empresas del área metropolitana de Bucaramanga, por su alta dispersión y su baja cohesión gremial o sectorial, no aplican ningún modelo de gestión gerencial sistémico que les permita ser competitivas en mercados globalizados y cambiantes, condición que representa para ellas una alta vulnerabilidad frente a los cambios repentinos del mercado, esto genera dificultades en su sostenibilidad futura y dificulta la consolidación de las empresas en mercados externos.</a:t>
            </a:r>
            <a:endParaRPr lang="es-CO" sz="2400" dirty="0"/>
          </a:p>
        </p:txBody>
      </p:sp>
      <p:sp>
        <p:nvSpPr>
          <p:cNvPr id="4" name="3 Marcador de fecha"/>
          <p:cNvSpPr>
            <a:spLocks noGrp="1"/>
          </p:cNvSpPr>
          <p:nvPr>
            <p:ph type="dt" sz="half" idx="10"/>
          </p:nvPr>
        </p:nvSpPr>
        <p:spPr/>
        <p:txBody>
          <a:bodyPr/>
          <a:lstStyle/>
          <a:p>
            <a:pPr>
              <a:defRPr/>
            </a:pPr>
            <a:fld id="{0D5CFD6A-F81E-4F38-9032-D6BD816D7CA6}" type="datetime1">
              <a:rPr lang="es-ES_tradnl" smtClean="0"/>
              <a:pPr>
                <a:defRPr/>
              </a:pPr>
              <a:t>07/12/2017</a:t>
            </a:fld>
            <a:endParaRPr lang="es-ES_tradnl"/>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sz="3600" dirty="0" smtClean="0"/>
              <a:t>JUSTIFICACIÓN Y DELIMITACIÓN DEL PROBLEMA</a:t>
            </a:r>
            <a:endParaRPr lang="es-CO" sz="3600" dirty="0"/>
          </a:p>
        </p:txBody>
      </p:sp>
      <p:sp>
        <p:nvSpPr>
          <p:cNvPr id="3" name="2 Marcador de contenido"/>
          <p:cNvSpPr>
            <a:spLocks noGrp="1"/>
          </p:cNvSpPr>
          <p:nvPr>
            <p:ph idx="1"/>
          </p:nvPr>
        </p:nvSpPr>
        <p:spPr/>
        <p:txBody>
          <a:bodyPr/>
          <a:lstStyle/>
          <a:p>
            <a:pPr algn="just">
              <a:buNone/>
            </a:pPr>
            <a:r>
              <a:rPr lang="es-MX" sz="2400" dirty="0" smtClean="0"/>
              <a:t>    La competitividad de las empresas está directamente relacionada con la competitividad de la región donde estas se localizan, desde ese punto  de vista Santander como región presenta condiciones favorables de competitividad ya que es la cuarta región del país en contribución al PIB nacional. El problema no está en la región, el problema está en la gestión gerencial que los empresarios están realizando. </a:t>
            </a:r>
            <a:r>
              <a:rPr lang="es-ES" sz="2400" dirty="0" smtClean="0"/>
              <a:t>Es por lo anterior que se hace imperiosa la necesidad de fortalecer las competencias de los empresarios en su capacidad de gestión y esto no se podrá lograr utilizando los mismos métodos que se utilizan actualmente, creemos que hay </a:t>
            </a:r>
            <a:r>
              <a:rPr lang="es-ES" sz="2400" dirty="0" smtClean="0">
                <a:solidFill>
                  <a:schemeClr val="tx2"/>
                </a:solidFill>
              </a:rPr>
              <a:t>que involucrar conocimiento y tecnología para lograr este propósito.</a:t>
            </a:r>
            <a:endParaRPr lang="es-CO" sz="2400" dirty="0" smtClean="0">
              <a:solidFill>
                <a:schemeClr val="tx2"/>
              </a:solidFill>
            </a:endParaRPr>
          </a:p>
          <a:p>
            <a:pPr algn="just">
              <a:buNone/>
            </a:pPr>
            <a:endParaRPr lang="es-CO" sz="2400" dirty="0"/>
          </a:p>
        </p:txBody>
      </p:sp>
      <p:sp>
        <p:nvSpPr>
          <p:cNvPr id="4" name="3 Marcador de fecha"/>
          <p:cNvSpPr>
            <a:spLocks noGrp="1"/>
          </p:cNvSpPr>
          <p:nvPr>
            <p:ph type="dt" sz="half" idx="10"/>
          </p:nvPr>
        </p:nvSpPr>
        <p:spPr/>
        <p:txBody>
          <a:bodyPr/>
          <a:lstStyle/>
          <a:p>
            <a:pPr>
              <a:defRPr/>
            </a:pPr>
            <a:fld id="{0D5CFD6A-F81E-4F38-9032-D6BD816D7CA6}" type="datetime1">
              <a:rPr lang="es-ES_tradnl" smtClean="0"/>
              <a:pPr>
                <a:defRPr/>
              </a:pPr>
              <a:t>07/12/2017</a:t>
            </a:fld>
            <a:endParaRPr lang="es-ES_tradnl"/>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3600" dirty="0" smtClean="0"/>
              <a:t>ESTUDIO DE MERCADO</a:t>
            </a:r>
            <a:endParaRPr lang="es-CO" sz="3600" dirty="0"/>
          </a:p>
        </p:txBody>
      </p:sp>
      <p:sp>
        <p:nvSpPr>
          <p:cNvPr id="3" name="2 Marcador de contenido"/>
          <p:cNvSpPr>
            <a:spLocks noGrp="1"/>
          </p:cNvSpPr>
          <p:nvPr>
            <p:ph idx="1"/>
          </p:nvPr>
        </p:nvSpPr>
        <p:spPr/>
        <p:txBody>
          <a:bodyPr/>
          <a:lstStyle/>
          <a:p>
            <a:pPr algn="just">
              <a:buNone/>
            </a:pPr>
            <a:r>
              <a:rPr lang="es-CO" sz="2400" dirty="0" smtClean="0"/>
              <a:t>    Con el propósito de evaluar la disposición que las grandes empresas de la ciudad tienen para contratar consultoría y capacitación especializada hemos realizado un estudio de mercados que permitió analizar las necesidades que las empresas tienen para ser más competitivas. </a:t>
            </a:r>
          </a:p>
          <a:p>
            <a:pPr algn="just">
              <a:buNone/>
            </a:pPr>
            <a:endParaRPr lang="es-CO" sz="2400" dirty="0" smtClean="0"/>
          </a:p>
          <a:p>
            <a:pPr algn="just">
              <a:buNone/>
            </a:pPr>
            <a:r>
              <a:rPr lang="es-CO" sz="2400" dirty="0" smtClean="0"/>
              <a:t>    Este estudio fue planteado según los criterios utilizados en las investigaciones de carácter aplicado y utilizando la metodología sistémica requerida en este tipo de estudios, no tuvo rigor estadístico por el tamaño de la muestra, sin embargo cumple con los requisitos de validez y confiabilidad</a:t>
            </a:r>
          </a:p>
          <a:p>
            <a:endParaRPr lang="es-CO" sz="2400" dirty="0"/>
          </a:p>
        </p:txBody>
      </p:sp>
      <p:sp>
        <p:nvSpPr>
          <p:cNvPr id="4" name="3 Marcador de fecha"/>
          <p:cNvSpPr>
            <a:spLocks noGrp="1"/>
          </p:cNvSpPr>
          <p:nvPr>
            <p:ph type="dt" sz="half" idx="10"/>
          </p:nvPr>
        </p:nvSpPr>
        <p:spPr/>
        <p:txBody>
          <a:bodyPr/>
          <a:lstStyle/>
          <a:p>
            <a:pPr>
              <a:defRPr/>
            </a:pPr>
            <a:fld id="{0D5CFD6A-F81E-4F38-9032-D6BD816D7CA6}" type="datetime1">
              <a:rPr lang="es-ES_tradnl" smtClean="0"/>
              <a:pPr>
                <a:defRPr/>
              </a:pPr>
              <a:t>07/12/2017</a:t>
            </a:fld>
            <a:endParaRPr lang="es-ES_tradn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u="sng" dirty="0" smtClean="0"/>
              <a:t>Resultados</a:t>
            </a:r>
            <a:endParaRPr lang="es-CO" u="sng" dirty="0"/>
          </a:p>
        </p:txBody>
      </p:sp>
      <p:sp>
        <p:nvSpPr>
          <p:cNvPr id="3" name="2 Marcador de contenido"/>
          <p:cNvSpPr>
            <a:spLocks noGrp="1"/>
          </p:cNvSpPr>
          <p:nvPr>
            <p:ph idx="1"/>
          </p:nvPr>
        </p:nvSpPr>
        <p:spPr>
          <a:xfrm>
            <a:off x="457200" y="1600201"/>
            <a:ext cx="8472518" cy="4525963"/>
          </a:xfrm>
        </p:spPr>
        <p:txBody>
          <a:bodyPr/>
          <a:lstStyle/>
          <a:p>
            <a:pPr algn="just"/>
            <a:r>
              <a:rPr lang="es-CO" sz="2000" dirty="0" smtClean="0"/>
              <a:t>El conjunto de empresas encuestadas suman un ingreso total en ventas de 3.88 billones de pesos y emplean a 25.754 personas</a:t>
            </a:r>
          </a:p>
          <a:p>
            <a:pPr algn="just"/>
            <a:r>
              <a:rPr lang="es-CO" sz="2000" dirty="0" smtClean="0"/>
              <a:t>El 66% de los encuestados no ha recibido formación ni consultoría en el último año y 29 de los 53 directivos encuestados no tiene expectativas en el corto ni en el mediano plazo. </a:t>
            </a:r>
          </a:p>
          <a:p>
            <a:pPr algn="just"/>
            <a:r>
              <a:rPr lang="es-CO" sz="2000" dirty="0" smtClean="0"/>
              <a:t>Los empresarios no han encontrado un programa o empresa consultora local que cumpla con todas sus expectativas.</a:t>
            </a:r>
          </a:p>
          <a:p>
            <a:pPr algn="just"/>
            <a:r>
              <a:rPr lang="es-CO" sz="2000" dirty="0" smtClean="0"/>
              <a:t>El 94.33% de las empresas consultadas, es decir 50 de 53, desarrollan actualmente al interior algún proyecto importante.</a:t>
            </a:r>
          </a:p>
          <a:p>
            <a:pPr algn="just"/>
            <a:r>
              <a:rPr lang="es-CO" sz="2000" dirty="0" smtClean="0"/>
              <a:t>Las empresas requieren permanente instrucción en materia de innovación y acompañamiento  en la gestión del cambio.</a:t>
            </a:r>
          </a:p>
          <a:p>
            <a:pPr algn="just"/>
            <a:endParaRPr lang="es-CO" sz="2000" dirty="0" smtClean="0"/>
          </a:p>
          <a:p>
            <a:pPr algn="just"/>
            <a:endParaRPr lang="es-CO" sz="2000" dirty="0"/>
          </a:p>
        </p:txBody>
      </p:sp>
      <p:sp>
        <p:nvSpPr>
          <p:cNvPr id="4" name="3 Marcador de fecha"/>
          <p:cNvSpPr>
            <a:spLocks noGrp="1"/>
          </p:cNvSpPr>
          <p:nvPr>
            <p:ph type="dt" sz="half" idx="10"/>
          </p:nvPr>
        </p:nvSpPr>
        <p:spPr/>
        <p:txBody>
          <a:bodyPr/>
          <a:lstStyle/>
          <a:p>
            <a:pPr>
              <a:defRPr/>
            </a:pPr>
            <a:fld id="{0D5CFD6A-F81E-4F38-9032-D6BD816D7CA6}" type="datetime1">
              <a:rPr lang="es-ES_tradnl" smtClean="0"/>
              <a:pPr>
                <a:defRPr/>
              </a:pPr>
              <a:t>07/12/2017</a:t>
            </a:fld>
            <a:endParaRPr lang="es-ES_tradnl"/>
          </a:p>
        </p:txBody>
      </p:sp>
      <p:sp>
        <p:nvSpPr>
          <p:cNvPr id="5" name="4 Marcador de número de diapositiva"/>
          <p:cNvSpPr>
            <a:spLocks noGrp="1"/>
          </p:cNvSpPr>
          <p:nvPr>
            <p:ph type="sldNum" sz="quarter" idx="12"/>
          </p:nvPr>
        </p:nvSpPr>
        <p:spPr/>
        <p:txBody>
          <a:bodyPr/>
          <a:lstStyle/>
          <a:p>
            <a:pPr>
              <a:defRPr/>
            </a:pPr>
            <a:fld id="{C2C07533-BB99-4105-82E6-0008624F5434}" type="slidenum">
              <a:rPr lang="es-ES_tradnl" smtClean="0"/>
              <a:pPr>
                <a:defRPr/>
              </a:pPr>
              <a:t>6</a:t>
            </a:fld>
            <a:endParaRPr lang="es-ES_tradnl"/>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u="sng" dirty="0" smtClean="0"/>
              <a:t>Resultados</a:t>
            </a:r>
            <a:endParaRPr lang="es-CO" dirty="0"/>
          </a:p>
        </p:txBody>
      </p:sp>
      <p:sp>
        <p:nvSpPr>
          <p:cNvPr id="3" name="2 Marcador de contenido"/>
          <p:cNvSpPr>
            <a:spLocks noGrp="1"/>
          </p:cNvSpPr>
          <p:nvPr>
            <p:ph idx="1"/>
          </p:nvPr>
        </p:nvSpPr>
        <p:spPr/>
        <p:txBody>
          <a:bodyPr/>
          <a:lstStyle/>
          <a:p>
            <a:pPr algn="just"/>
            <a:r>
              <a:rPr lang="es-CO" sz="2000" dirty="0" smtClean="0"/>
              <a:t>El 31% de las grandes empresas entrevistadas tienen planeado contratar empresas de consultoría</a:t>
            </a:r>
          </a:p>
          <a:p>
            <a:pPr algn="just"/>
            <a:r>
              <a:rPr lang="es-CO" sz="2000" dirty="0" smtClean="0"/>
              <a:t>El 59% de las empresas que desean realizar consultoría no han seleccionado la empresa que los podría apoyar en dicha labor.</a:t>
            </a:r>
          </a:p>
          <a:p>
            <a:pPr algn="just"/>
            <a:r>
              <a:rPr lang="es-CO" sz="2000" dirty="0" smtClean="0"/>
              <a:t>Tomando como referencia lo anterior podemos asegurar que poner a disposición de los gerentes y de la dirección de las grandes empresas de Santander un modelo de gestión gerencial integral, donde se sugieren herramientas estratégicas de fácil implementación y con el acompañamiento de un consultor experto, seria de gran aceptación y contribuiría de manera sustancial al logro en la ejecución de una estrategia corporativa que oriente la operación hacia mayores niveles de competitividad permitiéndoles no solo sostenerse en el mercado sino también crecer.</a:t>
            </a:r>
          </a:p>
          <a:p>
            <a:endParaRPr lang="es-CO" sz="2000" dirty="0"/>
          </a:p>
        </p:txBody>
      </p:sp>
      <p:sp>
        <p:nvSpPr>
          <p:cNvPr id="4" name="3 Marcador de fecha"/>
          <p:cNvSpPr>
            <a:spLocks noGrp="1"/>
          </p:cNvSpPr>
          <p:nvPr>
            <p:ph type="dt" sz="half" idx="10"/>
          </p:nvPr>
        </p:nvSpPr>
        <p:spPr/>
        <p:txBody>
          <a:bodyPr/>
          <a:lstStyle/>
          <a:p>
            <a:pPr>
              <a:defRPr/>
            </a:pPr>
            <a:fld id="{0D5CFD6A-F81E-4F38-9032-D6BD816D7CA6}" type="datetime1">
              <a:rPr lang="es-ES_tradnl" smtClean="0"/>
              <a:pPr>
                <a:defRPr/>
              </a:pPr>
              <a:t>07/12/2017</a:t>
            </a:fld>
            <a:endParaRPr lang="es-ES_tradnl"/>
          </a:p>
        </p:txBody>
      </p:sp>
      <p:sp>
        <p:nvSpPr>
          <p:cNvPr id="5" name="4 Marcador de número de diapositiva"/>
          <p:cNvSpPr>
            <a:spLocks noGrp="1"/>
          </p:cNvSpPr>
          <p:nvPr>
            <p:ph type="sldNum" sz="quarter" idx="12"/>
          </p:nvPr>
        </p:nvSpPr>
        <p:spPr/>
        <p:txBody>
          <a:bodyPr/>
          <a:lstStyle/>
          <a:p>
            <a:pPr>
              <a:defRPr/>
            </a:pPr>
            <a:fld id="{C2C07533-BB99-4105-82E6-0008624F5434}" type="slidenum">
              <a:rPr lang="es-ES_tradnl" smtClean="0"/>
              <a:pPr>
                <a:defRPr/>
              </a:pPr>
              <a:t>7</a:t>
            </a:fld>
            <a:endParaRPr lang="es-ES_tradnl"/>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3600" dirty="0" smtClean="0"/>
              <a:t>OBJETIVO GENERAL</a:t>
            </a:r>
            <a:endParaRPr lang="es-CO" sz="3600" dirty="0"/>
          </a:p>
        </p:txBody>
      </p:sp>
      <p:sp>
        <p:nvSpPr>
          <p:cNvPr id="3" name="2 Marcador de contenido"/>
          <p:cNvSpPr>
            <a:spLocks noGrp="1"/>
          </p:cNvSpPr>
          <p:nvPr>
            <p:ph idx="1"/>
          </p:nvPr>
        </p:nvSpPr>
        <p:spPr/>
        <p:txBody>
          <a:bodyPr/>
          <a:lstStyle/>
          <a:p>
            <a:pPr algn="just">
              <a:buNone/>
            </a:pPr>
            <a:r>
              <a:rPr lang="es-CO" sz="2800" dirty="0" smtClean="0"/>
              <a:t>   Diseñar un modelo de gestión gerencial integral de carácter sistémico que les proporcione a los gerentes de las Grandes empresas de la región, herramientas para la toma de decisiones en su organización y metodologías que orienten las actividades de mejoramiento de tal manera que garanticen la</a:t>
            </a:r>
            <a:r>
              <a:rPr lang="es-MX" sz="2800" dirty="0" smtClean="0"/>
              <a:t> sostenibilidad futura de sus empresas para que estas se conviertan en generadoras de empleo y  de riqueza en la región.</a:t>
            </a:r>
            <a:endParaRPr lang="es-CO" sz="2800" dirty="0" smtClean="0"/>
          </a:p>
          <a:p>
            <a:endParaRPr lang="es-CO" dirty="0"/>
          </a:p>
        </p:txBody>
      </p:sp>
      <p:sp>
        <p:nvSpPr>
          <p:cNvPr id="4" name="3 Marcador de fecha"/>
          <p:cNvSpPr>
            <a:spLocks noGrp="1"/>
          </p:cNvSpPr>
          <p:nvPr>
            <p:ph type="dt" sz="half" idx="10"/>
          </p:nvPr>
        </p:nvSpPr>
        <p:spPr/>
        <p:txBody>
          <a:bodyPr/>
          <a:lstStyle/>
          <a:p>
            <a:pPr>
              <a:defRPr/>
            </a:pPr>
            <a:fld id="{0D5CFD6A-F81E-4F38-9032-D6BD816D7CA6}" type="datetime1">
              <a:rPr lang="es-ES_tradnl" smtClean="0"/>
              <a:pPr>
                <a:defRPr/>
              </a:pPr>
              <a:t>07/12/2017</a:t>
            </a:fld>
            <a:endParaRPr lang="es-ES_tradnl" dirty="0"/>
          </a:p>
        </p:txBody>
      </p:sp>
      <p:sp>
        <p:nvSpPr>
          <p:cNvPr id="5" name="4 Marcador de número de diapositiva"/>
          <p:cNvSpPr>
            <a:spLocks noGrp="1"/>
          </p:cNvSpPr>
          <p:nvPr>
            <p:ph type="sldNum" sz="quarter" idx="12"/>
          </p:nvPr>
        </p:nvSpPr>
        <p:spPr/>
        <p:txBody>
          <a:bodyPr/>
          <a:lstStyle/>
          <a:p>
            <a:pPr>
              <a:defRPr/>
            </a:pPr>
            <a:fld id="{C2C07533-BB99-4105-82E6-0008624F5434}" type="slidenum">
              <a:rPr lang="es-ES_tradnl" smtClean="0"/>
              <a:pPr>
                <a:defRPr/>
              </a:pPr>
              <a:t>8</a:t>
            </a:fld>
            <a:endParaRPr lang="es-ES_tradnl"/>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57166"/>
            <a:ext cx="8229600" cy="1143000"/>
          </a:xfrm>
        </p:spPr>
        <p:txBody>
          <a:bodyPr/>
          <a:lstStyle/>
          <a:p>
            <a:r>
              <a:rPr lang="es-MX" sz="3600" dirty="0" smtClean="0"/>
              <a:t>OBJETIVOS ESPECIFICOS</a:t>
            </a:r>
            <a:endParaRPr lang="es-CO" sz="3600" dirty="0"/>
          </a:p>
        </p:txBody>
      </p:sp>
      <p:sp>
        <p:nvSpPr>
          <p:cNvPr id="3" name="2 Marcador de contenido"/>
          <p:cNvSpPr>
            <a:spLocks noGrp="1"/>
          </p:cNvSpPr>
          <p:nvPr>
            <p:ph idx="1"/>
          </p:nvPr>
        </p:nvSpPr>
        <p:spPr>
          <a:xfrm>
            <a:off x="428596" y="1428736"/>
            <a:ext cx="8229600" cy="4525963"/>
          </a:xfrm>
        </p:spPr>
        <p:txBody>
          <a:bodyPr/>
          <a:lstStyle/>
          <a:p>
            <a:pPr lvl="0" algn="just"/>
            <a:r>
              <a:rPr lang="es-MX" sz="2200" u="sng" dirty="0" smtClean="0">
                <a:hlinkClick r:id="rId2" action="ppaction://hlinksldjump"/>
              </a:rPr>
              <a:t>Estructurar e instrumentalizar metodológicamente cada una de las fases del modelo Integral de gestión para Grandes empresas.</a:t>
            </a:r>
            <a:endParaRPr lang="es-MX" sz="2200" u="sng" dirty="0" smtClean="0"/>
          </a:p>
          <a:p>
            <a:pPr lvl="0" algn="just"/>
            <a:endParaRPr lang="es-MX" sz="800" u="sng" dirty="0" smtClean="0"/>
          </a:p>
          <a:p>
            <a:pPr lvl="0" algn="just"/>
            <a:r>
              <a:rPr lang="es-CO" sz="2200" u="sng" dirty="0" smtClean="0">
                <a:hlinkClick r:id="rId3" action="ppaction://hlinksldjump"/>
              </a:rPr>
              <a:t>Aplicar y validar algunas herramientas del modelo propuesto, seleccionadas a juicio de los consultores como las que más aportan al aumento de su competitividad, a través de una prueba piloto en una empresa de la región.</a:t>
            </a:r>
            <a:endParaRPr lang="es-CO" sz="2200" u="sng" dirty="0" smtClean="0"/>
          </a:p>
          <a:p>
            <a:pPr lvl="0" algn="just"/>
            <a:endParaRPr lang="es-CO" sz="800" u="sng" dirty="0" smtClean="0"/>
          </a:p>
          <a:p>
            <a:pPr lvl="0" algn="just"/>
            <a:r>
              <a:rPr lang="es-CO" sz="2200" dirty="0" smtClean="0">
                <a:hlinkClick r:id="rId4" action="ppaction://hlinksldjump"/>
              </a:rPr>
              <a:t>Diseñar y elaborar una guía que explique paso a paso la aplicación de las herramientas seleccionadas como base para un proceso de intervención de un consultor acompañante.</a:t>
            </a:r>
            <a:endParaRPr lang="es-CO" sz="2200" u="sng" dirty="0" smtClean="0"/>
          </a:p>
        </p:txBody>
      </p:sp>
      <p:sp>
        <p:nvSpPr>
          <p:cNvPr id="4" name="3 Marcador de fecha"/>
          <p:cNvSpPr>
            <a:spLocks noGrp="1"/>
          </p:cNvSpPr>
          <p:nvPr>
            <p:ph type="dt" sz="half" idx="10"/>
          </p:nvPr>
        </p:nvSpPr>
        <p:spPr/>
        <p:txBody>
          <a:bodyPr/>
          <a:lstStyle/>
          <a:p>
            <a:pPr>
              <a:defRPr/>
            </a:pPr>
            <a:fld id="{0D5CFD6A-F81E-4F38-9032-D6BD816D7CA6}" type="datetime1">
              <a:rPr lang="es-ES_tradnl" smtClean="0"/>
              <a:pPr>
                <a:defRPr/>
              </a:pPr>
              <a:t>07/12/2017</a:t>
            </a:fld>
            <a:endParaRPr lang="es-ES_tradnl"/>
          </a:p>
        </p:txBody>
      </p:sp>
      <p:sp>
        <p:nvSpPr>
          <p:cNvPr id="5" name="4 Marcador de número de diapositiva"/>
          <p:cNvSpPr>
            <a:spLocks noGrp="1"/>
          </p:cNvSpPr>
          <p:nvPr>
            <p:ph type="sldNum" sz="quarter" idx="12"/>
          </p:nvPr>
        </p:nvSpPr>
        <p:spPr/>
        <p:txBody>
          <a:bodyPr/>
          <a:lstStyle/>
          <a:p>
            <a:pPr>
              <a:defRPr/>
            </a:pPr>
            <a:fld id="{C2C07533-BB99-4105-82E6-0008624F5434}" type="slidenum">
              <a:rPr lang="es-ES_tradnl" smtClean="0"/>
              <a:pPr>
                <a:defRPr/>
              </a:pPr>
              <a:t>9</a:t>
            </a:fld>
            <a:endParaRPr lang="es-ES_tradnl"/>
          </a:p>
        </p:txBody>
      </p:sp>
      <p:sp>
        <p:nvSpPr>
          <p:cNvPr id="6" name="5 Flecha derecha">
            <a:hlinkClick r:id="rId5" action="ppaction://hlinksldjump"/>
          </p:cNvPr>
          <p:cNvSpPr/>
          <p:nvPr/>
        </p:nvSpPr>
        <p:spPr bwMode="auto">
          <a:xfrm>
            <a:off x="8001024" y="6215082"/>
            <a:ext cx="357190" cy="357190"/>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CO" sz="20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3_Diseño predeterminado">
  <a:themeElements>
    <a:clrScheme name="3_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3_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4_Diseño predeterminado">
  <a:themeElements>
    <a:clrScheme name="4_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4_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C:\Archivos de programa\Microsoft Office\Plantillas\Presentación en blanco.pot</Template>
  <TotalTime>35411</TotalTime>
  <Words>1218</Words>
  <Application>Microsoft Office PowerPoint</Application>
  <PresentationFormat>Presentación en pantalla (4:3)</PresentationFormat>
  <Paragraphs>107</Paragraphs>
  <Slides>16</Slides>
  <Notes>1</Notes>
  <HiddenSlides>0</HiddenSlides>
  <MMClips>0</MMClips>
  <ScaleCrop>false</ScaleCrop>
  <HeadingPairs>
    <vt:vector size="8" baseType="variant">
      <vt:variant>
        <vt:lpstr>Fuentes usadas</vt:lpstr>
      </vt:variant>
      <vt:variant>
        <vt:i4>3</vt:i4>
      </vt:variant>
      <vt:variant>
        <vt:lpstr>Tema</vt:lpstr>
      </vt:variant>
      <vt:variant>
        <vt:i4>3</vt:i4>
      </vt:variant>
      <vt:variant>
        <vt:lpstr>Servidores OLE incrustados</vt:lpstr>
      </vt:variant>
      <vt:variant>
        <vt:i4>2</vt:i4>
      </vt:variant>
      <vt:variant>
        <vt:lpstr>Títulos de diapositiva</vt:lpstr>
      </vt:variant>
      <vt:variant>
        <vt:i4>16</vt:i4>
      </vt:variant>
    </vt:vector>
  </HeadingPairs>
  <TitlesOfParts>
    <vt:vector size="24" baseType="lpstr">
      <vt:lpstr>Arial</vt:lpstr>
      <vt:lpstr>Calibri</vt:lpstr>
      <vt:lpstr>Humanst521 BT</vt:lpstr>
      <vt:lpstr>3_Diseño predeterminado</vt:lpstr>
      <vt:lpstr>Tema de Office</vt:lpstr>
      <vt:lpstr>4_Diseño predeterminado</vt:lpstr>
      <vt:lpstr>CorelDRAW</vt:lpstr>
      <vt:lpstr>Documento</vt:lpstr>
      <vt:lpstr>Presentación de PowerPoint</vt:lpstr>
      <vt:lpstr>Contenido Temático</vt:lpstr>
      <vt:lpstr>PROBLEMA DE INVESTIGACIÓN</vt:lpstr>
      <vt:lpstr>JUSTIFICACIÓN Y DELIMITACIÓN DEL PROBLEMA</vt:lpstr>
      <vt:lpstr>ESTUDIO DE MERCADO</vt:lpstr>
      <vt:lpstr>Resultados</vt:lpstr>
      <vt:lpstr>Resultados</vt:lpstr>
      <vt:lpstr>OBJETIVO GENERAL</vt:lpstr>
      <vt:lpstr>OBJETIVOS ESPECIFICOS</vt:lpstr>
      <vt:lpstr>Presentación de PowerPoint</vt:lpstr>
      <vt:lpstr>APLICACIÓN DEL MODELO EN MARVILLA S.A.</vt:lpstr>
      <vt:lpstr>MANUAL DE APLICACIÓN</vt:lpstr>
      <vt:lpstr>CONCLUSIONES</vt:lpstr>
      <vt:lpstr>…CONCLUSIONES</vt:lpstr>
      <vt:lpstr>…CONCLUSIONES</vt:lpstr>
      <vt:lpstr>Presentación de PowerPoint</vt:lpstr>
    </vt:vector>
  </TitlesOfParts>
  <Company>CARLOS ALBERTO NIAMPIRA 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 título de diapositiva</dc:title>
  <dc:creator>SCALA CONSULTORES GERENCIALES</dc:creator>
  <cp:lastModifiedBy>Generico Pat Biblioteca</cp:lastModifiedBy>
  <cp:revision>976</cp:revision>
  <cp:lastPrinted>1998-11-19T04:28:06Z</cp:lastPrinted>
  <dcterms:created xsi:type="dcterms:W3CDTF">2009-09-11T22:51:15Z</dcterms:created>
  <dcterms:modified xsi:type="dcterms:W3CDTF">2017-12-07T19:26:15Z</dcterms:modified>
</cp:coreProperties>
</file>