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0" r:id="rId4"/>
    <p:sldId id="257" r:id="rId5"/>
    <p:sldId id="258" r:id="rId6"/>
    <p:sldId id="259" r:id="rId7"/>
    <p:sldId id="260" r:id="rId8"/>
    <p:sldId id="277" r:id="rId9"/>
    <p:sldId id="278" r:id="rId10"/>
    <p:sldId id="279" r:id="rId11"/>
    <p:sldId id="280" r:id="rId12"/>
    <p:sldId id="281" r:id="rId13"/>
    <p:sldId id="263" r:id="rId14"/>
    <p:sldId id="264" r:id="rId15"/>
    <p:sldId id="282" r:id="rId16"/>
    <p:sldId id="265" r:id="rId17"/>
    <p:sldId id="271"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varScale="1">
        <p:scale>
          <a:sx n="70" d="100"/>
          <a:sy n="70" d="100"/>
        </p:scale>
        <p:origin x="5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87BBB-40E6-4FD0-AAC4-10D3971F0FC5}"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s-CO"/>
        </a:p>
      </dgm:t>
    </dgm:pt>
    <dgm:pt modelId="{2A226C3C-D3DB-419A-B226-E217BA4BB079}">
      <dgm:prSet phldrT="[Texto]"/>
      <dgm:spPr/>
      <dgm:t>
        <a:bodyPr/>
        <a:lstStyle/>
        <a:p>
          <a:r>
            <a:rPr lang="es-CO" b="1"/>
            <a:t>GERENTE GENERAL</a:t>
          </a:r>
        </a:p>
      </dgm:t>
    </dgm:pt>
    <dgm:pt modelId="{C00EA6CF-E0B0-4ACF-A4C1-8D448584BAF1}" type="parTrans" cxnId="{0E73D120-428F-4D4D-A822-352486A02A0E}">
      <dgm:prSet/>
      <dgm:spPr/>
      <dgm:t>
        <a:bodyPr/>
        <a:lstStyle/>
        <a:p>
          <a:endParaRPr lang="es-CO"/>
        </a:p>
      </dgm:t>
    </dgm:pt>
    <dgm:pt modelId="{F41A279D-EAFB-4507-B5C6-894DE90B4333}" type="sibTrans" cxnId="{0E73D120-428F-4D4D-A822-352486A02A0E}">
      <dgm:prSet/>
      <dgm:spPr/>
      <dgm:t>
        <a:bodyPr/>
        <a:lstStyle/>
        <a:p>
          <a:endParaRPr lang="es-CO"/>
        </a:p>
      </dgm:t>
    </dgm:pt>
    <dgm:pt modelId="{4533743E-6E61-469C-829A-4CEC5AD45BE4}">
      <dgm:prSet phldrT="[Texto]"/>
      <dgm:spPr/>
      <dgm:t>
        <a:bodyPr/>
        <a:lstStyle/>
        <a:p>
          <a:r>
            <a:rPr lang="es-CO" b="1"/>
            <a:t>GERENTE TECNICO</a:t>
          </a:r>
        </a:p>
      </dgm:t>
    </dgm:pt>
    <dgm:pt modelId="{3994885B-1A31-4522-B14D-1085487315C9}" type="parTrans" cxnId="{A320F573-F27D-449A-BC0A-901065A4D2F3}">
      <dgm:prSet/>
      <dgm:spPr/>
      <dgm:t>
        <a:bodyPr/>
        <a:lstStyle/>
        <a:p>
          <a:endParaRPr lang="es-CO"/>
        </a:p>
      </dgm:t>
    </dgm:pt>
    <dgm:pt modelId="{6DD33D03-E4DF-4F5E-9466-54BB11BE6135}" type="sibTrans" cxnId="{A320F573-F27D-449A-BC0A-901065A4D2F3}">
      <dgm:prSet/>
      <dgm:spPr/>
      <dgm:t>
        <a:bodyPr/>
        <a:lstStyle/>
        <a:p>
          <a:endParaRPr lang="es-CO"/>
        </a:p>
      </dgm:t>
    </dgm:pt>
    <dgm:pt modelId="{C34ECEA1-E5BC-487A-ACE2-C9B4ECB162CF}">
      <dgm:prSet phldrT="[Texto]"/>
      <dgm:spPr/>
      <dgm:t>
        <a:bodyPr/>
        <a:lstStyle/>
        <a:p>
          <a:r>
            <a:rPr lang="es-CO" b="1"/>
            <a:t>SUPERVISOR DE OBRA</a:t>
          </a:r>
        </a:p>
      </dgm:t>
    </dgm:pt>
    <dgm:pt modelId="{D5E335B6-EDD7-402E-BB4F-CE1D24E03555}" type="parTrans" cxnId="{AA6DC8D8-FE24-454B-8439-C1A444E7CED1}">
      <dgm:prSet/>
      <dgm:spPr/>
      <dgm:t>
        <a:bodyPr/>
        <a:lstStyle/>
        <a:p>
          <a:endParaRPr lang="es-CO"/>
        </a:p>
      </dgm:t>
    </dgm:pt>
    <dgm:pt modelId="{F4B878F5-1E97-4D10-BB31-11D2A458DEE9}" type="sibTrans" cxnId="{AA6DC8D8-FE24-454B-8439-C1A444E7CED1}">
      <dgm:prSet/>
      <dgm:spPr/>
      <dgm:t>
        <a:bodyPr/>
        <a:lstStyle/>
        <a:p>
          <a:endParaRPr lang="es-CO"/>
        </a:p>
      </dgm:t>
    </dgm:pt>
    <dgm:pt modelId="{3790C23F-DE56-4756-9A2A-2544B8289A34}">
      <dgm:prSet phldrT="[Texto]"/>
      <dgm:spPr/>
      <dgm:t>
        <a:bodyPr/>
        <a:lstStyle/>
        <a:p>
          <a:r>
            <a:rPr lang="es-CO" b="1"/>
            <a:t>MAESTRO DE OBRA</a:t>
          </a:r>
        </a:p>
      </dgm:t>
    </dgm:pt>
    <dgm:pt modelId="{3DD1E232-1278-46E7-BB0B-BFD95AC49DA6}" type="parTrans" cxnId="{49560E62-647B-4ED4-AA94-DAC7973435E3}">
      <dgm:prSet/>
      <dgm:spPr/>
      <dgm:t>
        <a:bodyPr/>
        <a:lstStyle/>
        <a:p>
          <a:endParaRPr lang="es-CO"/>
        </a:p>
      </dgm:t>
    </dgm:pt>
    <dgm:pt modelId="{4A1854E8-6EC0-42CF-A88E-B9AB1BBA15FE}" type="sibTrans" cxnId="{49560E62-647B-4ED4-AA94-DAC7973435E3}">
      <dgm:prSet/>
      <dgm:spPr/>
      <dgm:t>
        <a:bodyPr/>
        <a:lstStyle/>
        <a:p>
          <a:endParaRPr lang="es-CO"/>
        </a:p>
      </dgm:t>
    </dgm:pt>
    <dgm:pt modelId="{0FCDC599-FB39-47D7-84AD-5E50D55F1BA3}">
      <dgm:prSet phldrT="[Texto]"/>
      <dgm:spPr/>
      <dgm:t>
        <a:bodyPr/>
        <a:lstStyle/>
        <a:p>
          <a:r>
            <a:rPr lang="es-CO" b="1"/>
            <a:t>GERENTE ADMINISTRATIVO</a:t>
          </a:r>
        </a:p>
      </dgm:t>
    </dgm:pt>
    <dgm:pt modelId="{A1B14955-FF31-4D86-8018-8D1CEFFBC440}" type="parTrans" cxnId="{5C206DB7-61CF-4101-B476-448A4F59CA6F}">
      <dgm:prSet/>
      <dgm:spPr/>
      <dgm:t>
        <a:bodyPr/>
        <a:lstStyle/>
        <a:p>
          <a:endParaRPr lang="es-CO"/>
        </a:p>
      </dgm:t>
    </dgm:pt>
    <dgm:pt modelId="{5807E22E-D5AD-4555-9885-6878B6E19456}" type="sibTrans" cxnId="{5C206DB7-61CF-4101-B476-448A4F59CA6F}">
      <dgm:prSet/>
      <dgm:spPr/>
      <dgm:t>
        <a:bodyPr/>
        <a:lstStyle/>
        <a:p>
          <a:endParaRPr lang="es-CO"/>
        </a:p>
      </dgm:t>
    </dgm:pt>
    <dgm:pt modelId="{72657C20-517D-4D5E-A4B9-B9323B52FC83}">
      <dgm:prSet phldrT="[Texto]"/>
      <dgm:spPr/>
      <dgm:t>
        <a:bodyPr/>
        <a:lstStyle/>
        <a:p>
          <a:r>
            <a:rPr lang="es-CO" b="1"/>
            <a:t>RECURSOS HUMANOS</a:t>
          </a:r>
        </a:p>
      </dgm:t>
    </dgm:pt>
    <dgm:pt modelId="{9BE24DC8-AA03-4AC1-A66C-30656C63C28E}" type="parTrans" cxnId="{99458189-CFC4-4551-BA3D-F1450F9DEC81}">
      <dgm:prSet/>
      <dgm:spPr/>
      <dgm:t>
        <a:bodyPr/>
        <a:lstStyle/>
        <a:p>
          <a:endParaRPr lang="es-CO"/>
        </a:p>
      </dgm:t>
    </dgm:pt>
    <dgm:pt modelId="{91FD359D-2EC6-4DE7-8C80-5E6A6DAAAFBE}" type="sibTrans" cxnId="{99458189-CFC4-4551-BA3D-F1450F9DEC81}">
      <dgm:prSet/>
      <dgm:spPr/>
      <dgm:t>
        <a:bodyPr/>
        <a:lstStyle/>
        <a:p>
          <a:endParaRPr lang="es-CO"/>
        </a:p>
      </dgm:t>
    </dgm:pt>
    <dgm:pt modelId="{E8DFE801-68B7-40D2-9EA4-801BFEC77528}">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CO"/>
            <a:t>Carlos Rojas</a:t>
          </a:r>
        </a:p>
      </dgm:t>
    </dgm:pt>
    <dgm:pt modelId="{2B39824B-344E-4B26-9CF8-C57BC21E1E15}" type="parTrans" cxnId="{3353BD32-B76B-49D9-986D-5FA5F11E5FDD}">
      <dgm:prSet/>
      <dgm:spPr/>
      <dgm:t>
        <a:bodyPr/>
        <a:lstStyle/>
        <a:p>
          <a:endParaRPr lang="es-CO"/>
        </a:p>
      </dgm:t>
    </dgm:pt>
    <dgm:pt modelId="{AD801BD7-4114-4E06-AB82-217D94BC96C8}" type="sibTrans" cxnId="{3353BD32-B76B-49D9-986D-5FA5F11E5FDD}">
      <dgm:prSet/>
      <dgm:spPr/>
      <dgm:t>
        <a:bodyPr/>
        <a:lstStyle/>
        <a:p>
          <a:endParaRPr lang="es-CO"/>
        </a:p>
      </dgm:t>
    </dgm:pt>
    <dgm:pt modelId="{0A7F04B4-DD6F-45E8-AA05-2670119B5E80}">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CO"/>
            <a:t>Rodrigo Henao, Jimeno Manrique</a:t>
          </a:r>
        </a:p>
      </dgm:t>
    </dgm:pt>
    <dgm:pt modelId="{F6A7BFFE-35F8-475D-A102-12E6BC8F159F}" type="parTrans" cxnId="{300A9661-7772-442A-8ACF-76803E325FE2}">
      <dgm:prSet/>
      <dgm:spPr/>
      <dgm:t>
        <a:bodyPr/>
        <a:lstStyle/>
        <a:p>
          <a:endParaRPr lang="es-CO"/>
        </a:p>
      </dgm:t>
    </dgm:pt>
    <dgm:pt modelId="{E1DFC1E1-82E1-4B2D-A29E-4AEDB3EC5CF4}" type="sibTrans" cxnId="{300A9661-7772-442A-8ACF-76803E325FE2}">
      <dgm:prSet/>
      <dgm:spPr/>
      <dgm:t>
        <a:bodyPr/>
        <a:lstStyle/>
        <a:p>
          <a:endParaRPr lang="es-CO"/>
        </a:p>
      </dgm:t>
    </dgm:pt>
    <dgm:pt modelId="{B6A8CE46-48BC-4021-BFEF-C3A67BA8E800}">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t>
        <a:bodyPr/>
        <a:lstStyle/>
        <a:p>
          <a:r>
            <a:rPr lang="es-CO"/>
            <a:t>Guillermo Alvarez, Manuel Castiblanco, Ana Lucia Figueredo</a:t>
          </a:r>
        </a:p>
      </dgm:t>
    </dgm:pt>
    <dgm:pt modelId="{E89A501C-4F8B-42D1-85AB-F5458D6FDD6E}" type="parTrans" cxnId="{3FC1385B-9E0A-48CF-8F85-0F0343E95E4D}">
      <dgm:prSet/>
      <dgm:spPr/>
      <dgm:t>
        <a:bodyPr/>
        <a:lstStyle/>
        <a:p>
          <a:endParaRPr lang="es-CO"/>
        </a:p>
      </dgm:t>
    </dgm:pt>
    <dgm:pt modelId="{237F93C4-A0C4-4E68-A994-A7A9A72B39E3}" type="sibTrans" cxnId="{3FC1385B-9E0A-48CF-8F85-0F0343E95E4D}">
      <dgm:prSet/>
      <dgm:spPr/>
      <dgm:t>
        <a:bodyPr/>
        <a:lstStyle/>
        <a:p>
          <a:endParaRPr lang="es-CO"/>
        </a:p>
      </dgm:t>
    </dgm:pt>
    <dgm:pt modelId="{A641CF87-56C8-4FFE-893B-B2302296D450}" type="pres">
      <dgm:prSet presAssocID="{0C487BBB-40E6-4FD0-AAC4-10D3971F0FC5}" presName="mainComposite" presStyleCnt="0">
        <dgm:presLayoutVars>
          <dgm:chPref val="1"/>
          <dgm:dir/>
          <dgm:animOne val="branch"/>
          <dgm:animLvl val="lvl"/>
          <dgm:resizeHandles val="exact"/>
        </dgm:presLayoutVars>
      </dgm:prSet>
      <dgm:spPr/>
      <dgm:t>
        <a:bodyPr/>
        <a:lstStyle/>
        <a:p>
          <a:endParaRPr lang="es-CO"/>
        </a:p>
      </dgm:t>
    </dgm:pt>
    <dgm:pt modelId="{F893B800-EF50-4274-ADCD-8257351CB904}" type="pres">
      <dgm:prSet presAssocID="{0C487BBB-40E6-4FD0-AAC4-10D3971F0FC5}" presName="hierFlow" presStyleCnt="0"/>
      <dgm:spPr/>
    </dgm:pt>
    <dgm:pt modelId="{03E6AB22-2DAE-4E95-B0E2-8E99F7F7476B}" type="pres">
      <dgm:prSet presAssocID="{0C487BBB-40E6-4FD0-AAC4-10D3971F0FC5}" presName="firstBuf" presStyleCnt="0"/>
      <dgm:spPr/>
    </dgm:pt>
    <dgm:pt modelId="{063534D7-004E-4573-9C1E-3738DCA78F30}" type="pres">
      <dgm:prSet presAssocID="{0C487BBB-40E6-4FD0-AAC4-10D3971F0FC5}" presName="hierChild1" presStyleCnt="0">
        <dgm:presLayoutVars>
          <dgm:chPref val="1"/>
          <dgm:animOne val="branch"/>
          <dgm:animLvl val="lvl"/>
        </dgm:presLayoutVars>
      </dgm:prSet>
      <dgm:spPr/>
    </dgm:pt>
    <dgm:pt modelId="{23D8B5F5-5F48-40C2-9F8B-A4DEE2882349}" type="pres">
      <dgm:prSet presAssocID="{2A226C3C-D3DB-419A-B226-E217BA4BB079}" presName="Name14" presStyleCnt="0"/>
      <dgm:spPr/>
    </dgm:pt>
    <dgm:pt modelId="{1C0CD7F6-7F1A-4BFC-B2D4-8DCDCC8BFAC1}" type="pres">
      <dgm:prSet presAssocID="{2A226C3C-D3DB-419A-B226-E217BA4BB079}" presName="level1Shape" presStyleLbl="node0" presStyleIdx="0" presStyleCnt="1">
        <dgm:presLayoutVars>
          <dgm:chPref val="3"/>
        </dgm:presLayoutVars>
      </dgm:prSet>
      <dgm:spPr/>
      <dgm:t>
        <a:bodyPr/>
        <a:lstStyle/>
        <a:p>
          <a:endParaRPr lang="es-CO"/>
        </a:p>
      </dgm:t>
    </dgm:pt>
    <dgm:pt modelId="{41483D32-C32E-4E28-B1EE-E56F366F444E}" type="pres">
      <dgm:prSet presAssocID="{2A226C3C-D3DB-419A-B226-E217BA4BB079}" presName="hierChild2" presStyleCnt="0"/>
      <dgm:spPr/>
    </dgm:pt>
    <dgm:pt modelId="{5D1AB517-1EB0-4CE7-9F5D-47F5D0531653}" type="pres">
      <dgm:prSet presAssocID="{3994885B-1A31-4522-B14D-1085487315C9}" presName="Name19" presStyleLbl="parChTrans1D2" presStyleIdx="0" presStyleCnt="2"/>
      <dgm:spPr/>
      <dgm:t>
        <a:bodyPr/>
        <a:lstStyle/>
        <a:p>
          <a:endParaRPr lang="es-CO"/>
        </a:p>
      </dgm:t>
    </dgm:pt>
    <dgm:pt modelId="{986E6857-3CBD-4ACE-BCDB-BAA098C81A6A}" type="pres">
      <dgm:prSet presAssocID="{4533743E-6E61-469C-829A-4CEC5AD45BE4}" presName="Name21" presStyleCnt="0"/>
      <dgm:spPr/>
    </dgm:pt>
    <dgm:pt modelId="{915D6872-948D-4FDE-A98D-D17F4DE285F1}" type="pres">
      <dgm:prSet presAssocID="{4533743E-6E61-469C-829A-4CEC5AD45BE4}" presName="level2Shape" presStyleLbl="node2" presStyleIdx="0" presStyleCnt="2"/>
      <dgm:spPr/>
      <dgm:t>
        <a:bodyPr/>
        <a:lstStyle/>
        <a:p>
          <a:endParaRPr lang="es-CO"/>
        </a:p>
      </dgm:t>
    </dgm:pt>
    <dgm:pt modelId="{5BB38BAA-971F-4C17-A3DC-0765520BF0B5}" type="pres">
      <dgm:prSet presAssocID="{4533743E-6E61-469C-829A-4CEC5AD45BE4}" presName="hierChild3" presStyleCnt="0"/>
      <dgm:spPr/>
    </dgm:pt>
    <dgm:pt modelId="{D4F2F425-ECD1-4C1F-9567-92C17DC9ECA9}" type="pres">
      <dgm:prSet presAssocID="{D5E335B6-EDD7-402E-BB4F-CE1D24E03555}" presName="Name19" presStyleLbl="parChTrans1D3" presStyleIdx="0" presStyleCnt="3"/>
      <dgm:spPr/>
      <dgm:t>
        <a:bodyPr/>
        <a:lstStyle/>
        <a:p>
          <a:endParaRPr lang="es-CO"/>
        </a:p>
      </dgm:t>
    </dgm:pt>
    <dgm:pt modelId="{BA5C9641-174E-4A33-B17A-17F1FB14CFBA}" type="pres">
      <dgm:prSet presAssocID="{C34ECEA1-E5BC-487A-ACE2-C9B4ECB162CF}" presName="Name21" presStyleCnt="0"/>
      <dgm:spPr/>
    </dgm:pt>
    <dgm:pt modelId="{D6AD8A99-E347-4AEB-9A1B-6869497A360D}" type="pres">
      <dgm:prSet presAssocID="{C34ECEA1-E5BC-487A-ACE2-C9B4ECB162CF}" presName="level2Shape" presStyleLbl="node3" presStyleIdx="0" presStyleCnt="3"/>
      <dgm:spPr/>
      <dgm:t>
        <a:bodyPr/>
        <a:lstStyle/>
        <a:p>
          <a:endParaRPr lang="es-CO"/>
        </a:p>
      </dgm:t>
    </dgm:pt>
    <dgm:pt modelId="{B8AF0F44-2026-4635-809C-D09CA7EA5FF7}" type="pres">
      <dgm:prSet presAssocID="{C34ECEA1-E5BC-487A-ACE2-C9B4ECB162CF}" presName="hierChild3" presStyleCnt="0"/>
      <dgm:spPr/>
    </dgm:pt>
    <dgm:pt modelId="{301D31B9-BC20-4563-819F-2DCF491FC984}" type="pres">
      <dgm:prSet presAssocID="{3DD1E232-1278-46E7-BB0B-BFD95AC49DA6}" presName="Name19" presStyleLbl="parChTrans1D3" presStyleIdx="1" presStyleCnt="3"/>
      <dgm:spPr/>
      <dgm:t>
        <a:bodyPr/>
        <a:lstStyle/>
        <a:p>
          <a:endParaRPr lang="es-CO"/>
        </a:p>
      </dgm:t>
    </dgm:pt>
    <dgm:pt modelId="{9E4F4757-C044-4A7C-97DD-B83F79FF1064}" type="pres">
      <dgm:prSet presAssocID="{3790C23F-DE56-4756-9A2A-2544B8289A34}" presName="Name21" presStyleCnt="0"/>
      <dgm:spPr/>
    </dgm:pt>
    <dgm:pt modelId="{4F1606C4-9224-4900-A455-609D8A09BB96}" type="pres">
      <dgm:prSet presAssocID="{3790C23F-DE56-4756-9A2A-2544B8289A34}" presName="level2Shape" presStyleLbl="node3" presStyleIdx="1" presStyleCnt="3" custLinFactNeighborX="2760" custLinFactNeighborY="2760"/>
      <dgm:spPr/>
      <dgm:t>
        <a:bodyPr/>
        <a:lstStyle/>
        <a:p>
          <a:endParaRPr lang="es-CO"/>
        </a:p>
      </dgm:t>
    </dgm:pt>
    <dgm:pt modelId="{5E09EEF4-FD57-4A9E-9308-3CE6117C4010}" type="pres">
      <dgm:prSet presAssocID="{3790C23F-DE56-4756-9A2A-2544B8289A34}" presName="hierChild3" presStyleCnt="0"/>
      <dgm:spPr/>
    </dgm:pt>
    <dgm:pt modelId="{C39C03C3-3575-48CA-B808-5ECBAC47F845}" type="pres">
      <dgm:prSet presAssocID="{A1B14955-FF31-4D86-8018-8D1CEFFBC440}" presName="Name19" presStyleLbl="parChTrans1D2" presStyleIdx="1" presStyleCnt="2"/>
      <dgm:spPr/>
      <dgm:t>
        <a:bodyPr/>
        <a:lstStyle/>
        <a:p>
          <a:endParaRPr lang="es-CO"/>
        </a:p>
      </dgm:t>
    </dgm:pt>
    <dgm:pt modelId="{C33A8CC7-696E-4FFF-86F1-73B14FE31247}" type="pres">
      <dgm:prSet presAssocID="{0FCDC599-FB39-47D7-84AD-5E50D55F1BA3}" presName="Name21" presStyleCnt="0"/>
      <dgm:spPr/>
    </dgm:pt>
    <dgm:pt modelId="{D4F5FB85-4246-4EEE-9A25-7F0F6161F64A}" type="pres">
      <dgm:prSet presAssocID="{0FCDC599-FB39-47D7-84AD-5E50D55F1BA3}" presName="level2Shape" presStyleLbl="node2" presStyleIdx="1" presStyleCnt="2"/>
      <dgm:spPr/>
      <dgm:t>
        <a:bodyPr/>
        <a:lstStyle/>
        <a:p>
          <a:endParaRPr lang="es-CO"/>
        </a:p>
      </dgm:t>
    </dgm:pt>
    <dgm:pt modelId="{64035523-B6C8-4522-81C0-EECD3BED1913}" type="pres">
      <dgm:prSet presAssocID="{0FCDC599-FB39-47D7-84AD-5E50D55F1BA3}" presName="hierChild3" presStyleCnt="0"/>
      <dgm:spPr/>
    </dgm:pt>
    <dgm:pt modelId="{C3166DB4-D65B-4763-9805-53FBE3E3BCA9}" type="pres">
      <dgm:prSet presAssocID="{9BE24DC8-AA03-4AC1-A66C-30656C63C28E}" presName="Name19" presStyleLbl="parChTrans1D3" presStyleIdx="2" presStyleCnt="3"/>
      <dgm:spPr/>
      <dgm:t>
        <a:bodyPr/>
        <a:lstStyle/>
        <a:p>
          <a:endParaRPr lang="es-CO"/>
        </a:p>
      </dgm:t>
    </dgm:pt>
    <dgm:pt modelId="{3E6F4E54-85E9-4EF9-B14A-5CC1A6ADD6A8}" type="pres">
      <dgm:prSet presAssocID="{72657C20-517D-4D5E-A4B9-B9323B52FC83}" presName="Name21" presStyleCnt="0"/>
      <dgm:spPr/>
    </dgm:pt>
    <dgm:pt modelId="{B9AE52D1-BFC6-4259-A982-490DDFA150AF}" type="pres">
      <dgm:prSet presAssocID="{72657C20-517D-4D5E-A4B9-B9323B52FC83}" presName="level2Shape" presStyleLbl="node3" presStyleIdx="2" presStyleCnt="3"/>
      <dgm:spPr/>
      <dgm:t>
        <a:bodyPr/>
        <a:lstStyle/>
        <a:p>
          <a:endParaRPr lang="es-CO"/>
        </a:p>
      </dgm:t>
    </dgm:pt>
    <dgm:pt modelId="{6525704B-DBA1-4AF5-8D12-792343AAF6F8}" type="pres">
      <dgm:prSet presAssocID="{72657C20-517D-4D5E-A4B9-B9323B52FC83}" presName="hierChild3" presStyleCnt="0"/>
      <dgm:spPr/>
    </dgm:pt>
    <dgm:pt modelId="{2AE703C8-E574-4BB2-978B-CC28BE05BEB6}" type="pres">
      <dgm:prSet presAssocID="{0C487BBB-40E6-4FD0-AAC4-10D3971F0FC5}" presName="bgShapesFlow" presStyleCnt="0"/>
      <dgm:spPr/>
    </dgm:pt>
    <dgm:pt modelId="{94E7A36A-BDBD-475D-A4C3-4835C0A35038}" type="pres">
      <dgm:prSet presAssocID="{E8DFE801-68B7-40D2-9EA4-801BFEC77528}" presName="rectComp" presStyleCnt="0"/>
      <dgm:spPr/>
    </dgm:pt>
    <dgm:pt modelId="{E2F783C3-17F6-47AD-9A89-7E00C1124E5C}" type="pres">
      <dgm:prSet presAssocID="{E8DFE801-68B7-40D2-9EA4-801BFEC77528}" presName="bgRect" presStyleLbl="bgShp" presStyleIdx="0" presStyleCnt="3"/>
      <dgm:spPr/>
      <dgm:t>
        <a:bodyPr/>
        <a:lstStyle/>
        <a:p>
          <a:endParaRPr lang="es-CO"/>
        </a:p>
      </dgm:t>
    </dgm:pt>
    <dgm:pt modelId="{93C60D74-3BD5-4B79-B0E5-58C9473B5837}" type="pres">
      <dgm:prSet presAssocID="{E8DFE801-68B7-40D2-9EA4-801BFEC77528}" presName="bgRectTx" presStyleLbl="bgShp" presStyleIdx="0" presStyleCnt="3">
        <dgm:presLayoutVars>
          <dgm:bulletEnabled val="1"/>
        </dgm:presLayoutVars>
      </dgm:prSet>
      <dgm:spPr/>
      <dgm:t>
        <a:bodyPr/>
        <a:lstStyle/>
        <a:p>
          <a:endParaRPr lang="es-CO"/>
        </a:p>
      </dgm:t>
    </dgm:pt>
    <dgm:pt modelId="{96DEBEDD-DD53-4D97-B79E-4C2483C926C9}" type="pres">
      <dgm:prSet presAssocID="{E8DFE801-68B7-40D2-9EA4-801BFEC77528}" presName="spComp" presStyleCnt="0"/>
      <dgm:spPr/>
    </dgm:pt>
    <dgm:pt modelId="{6BC9EF7D-C6DB-46D2-A85A-9C919848E5AA}" type="pres">
      <dgm:prSet presAssocID="{E8DFE801-68B7-40D2-9EA4-801BFEC77528}" presName="vSp" presStyleCnt="0"/>
      <dgm:spPr/>
    </dgm:pt>
    <dgm:pt modelId="{86E2DB31-36EB-4665-B4CB-901162EBCE28}" type="pres">
      <dgm:prSet presAssocID="{0A7F04B4-DD6F-45E8-AA05-2670119B5E80}" presName="rectComp" presStyleCnt="0"/>
      <dgm:spPr/>
    </dgm:pt>
    <dgm:pt modelId="{9257897A-7DB8-4DA7-A26D-7DA6FAB27657}" type="pres">
      <dgm:prSet presAssocID="{0A7F04B4-DD6F-45E8-AA05-2670119B5E80}" presName="bgRect" presStyleLbl="bgShp" presStyleIdx="1" presStyleCnt="3"/>
      <dgm:spPr/>
      <dgm:t>
        <a:bodyPr/>
        <a:lstStyle/>
        <a:p>
          <a:endParaRPr lang="es-CO"/>
        </a:p>
      </dgm:t>
    </dgm:pt>
    <dgm:pt modelId="{B599EA73-719D-4AB5-B488-458BF1E1723C}" type="pres">
      <dgm:prSet presAssocID="{0A7F04B4-DD6F-45E8-AA05-2670119B5E80}" presName="bgRectTx" presStyleLbl="bgShp" presStyleIdx="1" presStyleCnt="3">
        <dgm:presLayoutVars>
          <dgm:bulletEnabled val="1"/>
        </dgm:presLayoutVars>
      </dgm:prSet>
      <dgm:spPr/>
      <dgm:t>
        <a:bodyPr/>
        <a:lstStyle/>
        <a:p>
          <a:endParaRPr lang="es-CO"/>
        </a:p>
      </dgm:t>
    </dgm:pt>
    <dgm:pt modelId="{FD8C4EAE-7368-4DBA-9B99-EC77FE67C7E7}" type="pres">
      <dgm:prSet presAssocID="{0A7F04B4-DD6F-45E8-AA05-2670119B5E80}" presName="spComp" presStyleCnt="0"/>
      <dgm:spPr/>
    </dgm:pt>
    <dgm:pt modelId="{E9473286-DAA5-4996-B5F1-BA8316EAAD69}" type="pres">
      <dgm:prSet presAssocID="{0A7F04B4-DD6F-45E8-AA05-2670119B5E80}" presName="vSp" presStyleCnt="0"/>
      <dgm:spPr/>
    </dgm:pt>
    <dgm:pt modelId="{1B4ED204-BADF-418F-B533-727A922FD288}" type="pres">
      <dgm:prSet presAssocID="{B6A8CE46-48BC-4021-BFEF-C3A67BA8E800}" presName="rectComp" presStyleCnt="0"/>
      <dgm:spPr/>
    </dgm:pt>
    <dgm:pt modelId="{175EC446-8F66-48A3-ABC8-C3882FE65EF4}" type="pres">
      <dgm:prSet presAssocID="{B6A8CE46-48BC-4021-BFEF-C3A67BA8E800}" presName="bgRect" presStyleLbl="bgShp" presStyleIdx="2" presStyleCnt="3"/>
      <dgm:spPr/>
      <dgm:t>
        <a:bodyPr/>
        <a:lstStyle/>
        <a:p>
          <a:endParaRPr lang="es-CO"/>
        </a:p>
      </dgm:t>
    </dgm:pt>
    <dgm:pt modelId="{A33E8AF7-1DFC-46A6-A05A-A36F1EC0B753}" type="pres">
      <dgm:prSet presAssocID="{B6A8CE46-48BC-4021-BFEF-C3A67BA8E800}" presName="bgRectTx" presStyleLbl="bgShp" presStyleIdx="2" presStyleCnt="3">
        <dgm:presLayoutVars>
          <dgm:bulletEnabled val="1"/>
        </dgm:presLayoutVars>
      </dgm:prSet>
      <dgm:spPr/>
      <dgm:t>
        <a:bodyPr/>
        <a:lstStyle/>
        <a:p>
          <a:endParaRPr lang="es-CO"/>
        </a:p>
      </dgm:t>
    </dgm:pt>
  </dgm:ptLst>
  <dgm:cxnLst>
    <dgm:cxn modelId="{5C206DB7-61CF-4101-B476-448A4F59CA6F}" srcId="{2A226C3C-D3DB-419A-B226-E217BA4BB079}" destId="{0FCDC599-FB39-47D7-84AD-5E50D55F1BA3}" srcOrd="1" destOrd="0" parTransId="{A1B14955-FF31-4D86-8018-8D1CEFFBC440}" sibTransId="{5807E22E-D5AD-4555-9885-6878B6E19456}"/>
    <dgm:cxn modelId="{612DFF6C-D602-4244-A750-D277FF774DC7}" type="presOf" srcId="{E8DFE801-68B7-40D2-9EA4-801BFEC77528}" destId="{93C60D74-3BD5-4B79-B0E5-58C9473B5837}" srcOrd="1" destOrd="0" presId="urn:microsoft.com/office/officeart/2005/8/layout/hierarchy6"/>
    <dgm:cxn modelId="{49560E62-647B-4ED4-AA94-DAC7973435E3}" srcId="{4533743E-6E61-469C-829A-4CEC5AD45BE4}" destId="{3790C23F-DE56-4756-9A2A-2544B8289A34}" srcOrd="1" destOrd="0" parTransId="{3DD1E232-1278-46E7-BB0B-BFD95AC49DA6}" sibTransId="{4A1854E8-6EC0-42CF-A88E-B9AB1BBA15FE}"/>
    <dgm:cxn modelId="{3471E9C6-3785-4B2F-97DF-4E8D84DFCFA6}" type="presOf" srcId="{0FCDC599-FB39-47D7-84AD-5E50D55F1BA3}" destId="{D4F5FB85-4246-4EEE-9A25-7F0F6161F64A}" srcOrd="0" destOrd="0" presId="urn:microsoft.com/office/officeart/2005/8/layout/hierarchy6"/>
    <dgm:cxn modelId="{5E1C52B5-DB44-4ABE-8977-DCBEFB656A00}" type="presOf" srcId="{0A7F04B4-DD6F-45E8-AA05-2670119B5E80}" destId="{9257897A-7DB8-4DA7-A26D-7DA6FAB27657}" srcOrd="0" destOrd="0" presId="urn:microsoft.com/office/officeart/2005/8/layout/hierarchy6"/>
    <dgm:cxn modelId="{4CDEC682-B852-4F1A-AAD3-67A2C530BA8F}" type="presOf" srcId="{9BE24DC8-AA03-4AC1-A66C-30656C63C28E}" destId="{C3166DB4-D65B-4763-9805-53FBE3E3BCA9}" srcOrd="0" destOrd="0" presId="urn:microsoft.com/office/officeart/2005/8/layout/hierarchy6"/>
    <dgm:cxn modelId="{5CDF146D-6947-476D-BCFD-653142ED7F03}" type="presOf" srcId="{0C487BBB-40E6-4FD0-AAC4-10D3971F0FC5}" destId="{A641CF87-56C8-4FFE-893B-B2302296D450}" srcOrd="0" destOrd="0" presId="urn:microsoft.com/office/officeart/2005/8/layout/hierarchy6"/>
    <dgm:cxn modelId="{B12000A2-2947-4EED-A842-1B419BA786DB}" type="presOf" srcId="{2A226C3C-D3DB-419A-B226-E217BA4BB079}" destId="{1C0CD7F6-7F1A-4BFC-B2D4-8DCDCC8BFAC1}" srcOrd="0" destOrd="0" presId="urn:microsoft.com/office/officeart/2005/8/layout/hierarchy6"/>
    <dgm:cxn modelId="{6266BBBC-24D7-4ED8-8065-04D020EB728E}" type="presOf" srcId="{3994885B-1A31-4522-B14D-1085487315C9}" destId="{5D1AB517-1EB0-4CE7-9F5D-47F5D0531653}" srcOrd="0" destOrd="0" presId="urn:microsoft.com/office/officeart/2005/8/layout/hierarchy6"/>
    <dgm:cxn modelId="{6F915A46-7643-48FA-AD38-DC9C41923E96}" type="presOf" srcId="{0A7F04B4-DD6F-45E8-AA05-2670119B5E80}" destId="{B599EA73-719D-4AB5-B488-458BF1E1723C}" srcOrd="1" destOrd="0" presId="urn:microsoft.com/office/officeart/2005/8/layout/hierarchy6"/>
    <dgm:cxn modelId="{0E73D120-428F-4D4D-A822-352486A02A0E}" srcId="{0C487BBB-40E6-4FD0-AAC4-10D3971F0FC5}" destId="{2A226C3C-D3DB-419A-B226-E217BA4BB079}" srcOrd="0" destOrd="0" parTransId="{C00EA6CF-E0B0-4ACF-A4C1-8D448584BAF1}" sibTransId="{F41A279D-EAFB-4507-B5C6-894DE90B4333}"/>
    <dgm:cxn modelId="{3353BD32-B76B-49D9-986D-5FA5F11E5FDD}" srcId="{0C487BBB-40E6-4FD0-AAC4-10D3971F0FC5}" destId="{E8DFE801-68B7-40D2-9EA4-801BFEC77528}" srcOrd="1" destOrd="0" parTransId="{2B39824B-344E-4B26-9CF8-C57BC21E1E15}" sibTransId="{AD801BD7-4114-4E06-AB82-217D94BC96C8}"/>
    <dgm:cxn modelId="{D1F6BF31-A120-4127-BB76-703E024DB41F}" type="presOf" srcId="{B6A8CE46-48BC-4021-BFEF-C3A67BA8E800}" destId="{175EC446-8F66-48A3-ABC8-C3882FE65EF4}" srcOrd="0" destOrd="0" presId="urn:microsoft.com/office/officeart/2005/8/layout/hierarchy6"/>
    <dgm:cxn modelId="{A320F573-F27D-449A-BC0A-901065A4D2F3}" srcId="{2A226C3C-D3DB-419A-B226-E217BA4BB079}" destId="{4533743E-6E61-469C-829A-4CEC5AD45BE4}" srcOrd="0" destOrd="0" parTransId="{3994885B-1A31-4522-B14D-1085487315C9}" sibTransId="{6DD33D03-E4DF-4F5E-9466-54BB11BE6135}"/>
    <dgm:cxn modelId="{21C7AD1B-F58F-4876-836E-11E66AB97B5B}" type="presOf" srcId="{4533743E-6E61-469C-829A-4CEC5AD45BE4}" destId="{915D6872-948D-4FDE-A98D-D17F4DE285F1}" srcOrd="0" destOrd="0" presId="urn:microsoft.com/office/officeart/2005/8/layout/hierarchy6"/>
    <dgm:cxn modelId="{A37E5FB3-BC4D-449E-9B0F-BAF289AF936E}" type="presOf" srcId="{D5E335B6-EDD7-402E-BB4F-CE1D24E03555}" destId="{D4F2F425-ECD1-4C1F-9567-92C17DC9ECA9}" srcOrd="0" destOrd="0" presId="urn:microsoft.com/office/officeart/2005/8/layout/hierarchy6"/>
    <dgm:cxn modelId="{197B9A75-7218-4CF1-AD51-DC4D53212AB6}" type="presOf" srcId="{3790C23F-DE56-4756-9A2A-2544B8289A34}" destId="{4F1606C4-9224-4900-A455-609D8A09BB96}" srcOrd="0" destOrd="0" presId="urn:microsoft.com/office/officeart/2005/8/layout/hierarchy6"/>
    <dgm:cxn modelId="{BA456C5C-D800-4CF2-B877-A4615008F0A0}" type="presOf" srcId="{72657C20-517D-4D5E-A4B9-B9323B52FC83}" destId="{B9AE52D1-BFC6-4259-A982-490DDFA150AF}" srcOrd="0" destOrd="0" presId="urn:microsoft.com/office/officeart/2005/8/layout/hierarchy6"/>
    <dgm:cxn modelId="{FD0BD992-00CA-4C8A-9CFF-E28662864FC0}" type="presOf" srcId="{B6A8CE46-48BC-4021-BFEF-C3A67BA8E800}" destId="{A33E8AF7-1DFC-46A6-A05A-A36F1EC0B753}" srcOrd="1" destOrd="0" presId="urn:microsoft.com/office/officeart/2005/8/layout/hierarchy6"/>
    <dgm:cxn modelId="{CC722EEA-988A-4499-9C24-708F1246AB4F}" type="presOf" srcId="{A1B14955-FF31-4D86-8018-8D1CEFFBC440}" destId="{C39C03C3-3575-48CA-B808-5ECBAC47F845}" srcOrd="0" destOrd="0" presId="urn:microsoft.com/office/officeart/2005/8/layout/hierarchy6"/>
    <dgm:cxn modelId="{AA6DC8D8-FE24-454B-8439-C1A444E7CED1}" srcId="{4533743E-6E61-469C-829A-4CEC5AD45BE4}" destId="{C34ECEA1-E5BC-487A-ACE2-C9B4ECB162CF}" srcOrd="0" destOrd="0" parTransId="{D5E335B6-EDD7-402E-BB4F-CE1D24E03555}" sibTransId="{F4B878F5-1E97-4D10-BB31-11D2A458DEE9}"/>
    <dgm:cxn modelId="{0D5862DC-7E35-49D3-9EE2-E8BD98EB9349}" type="presOf" srcId="{C34ECEA1-E5BC-487A-ACE2-C9B4ECB162CF}" destId="{D6AD8A99-E347-4AEB-9A1B-6869497A360D}" srcOrd="0" destOrd="0" presId="urn:microsoft.com/office/officeart/2005/8/layout/hierarchy6"/>
    <dgm:cxn modelId="{3FC1385B-9E0A-48CF-8F85-0F0343E95E4D}" srcId="{0C487BBB-40E6-4FD0-AAC4-10D3971F0FC5}" destId="{B6A8CE46-48BC-4021-BFEF-C3A67BA8E800}" srcOrd="3" destOrd="0" parTransId="{E89A501C-4F8B-42D1-85AB-F5458D6FDD6E}" sibTransId="{237F93C4-A0C4-4E68-A994-A7A9A72B39E3}"/>
    <dgm:cxn modelId="{300A9661-7772-442A-8ACF-76803E325FE2}" srcId="{0C487BBB-40E6-4FD0-AAC4-10D3971F0FC5}" destId="{0A7F04B4-DD6F-45E8-AA05-2670119B5E80}" srcOrd="2" destOrd="0" parTransId="{F6A7BFFE-35F8-475D-A102-12E6BC8F159F}" sibTransId="{E1DFC1E1-82E1-4B2D-A29E-4AEDB3EC5CF4}"/>
    <dgm:cxn modelId="{99458189-CFC4-4551-BA3D-F1450F9DEC81}" srcId="{0FCDC599-FB39-47D7-84AD-5E50D55F1BA3}" destId="{72657C20-517D-4D5E-A4B9-B9323B52FC83}" srcOrd="0" destOrd="0" parTransId="{9BE24DC8-AA03-4AC1-A66C-30656C63C28E}" sibTransId="{91FD359D-2EC6-4DE7-8C80-5E6A6DAAAFBE}"/>
    <dgm:cxn modelId="{CC622699-6B1B-43AE-8A34-38F580111DA2}" type="presOf" srcId="{E8DFE801-68B7-40D2-9EA4-801BFEC77528}" destId="{E2F783C3-17F6-47AD-9A89-7E00C1124E5C}" srcOrd="0" destOrd="0" presId="urn:microsoft.com/office/officeart/2005/8/layout/hierarchy6"/>
    <dgm:cxn modelId="{79248284-C685-4EFB-8967-570EFD513201}" type="presOf" srcId="{3DD1E232-1278-46E7-BB0B-BFD95AC49DA6}" destId="{301D31B9-BC20-4563-819F-2DCF491FC984}" srcOrd="0" destOrd="0" presId="urn:microsoft.com/office/officeart/2005/8/layout/hierarchy6"/>
    <dgm:cxn modelId="{CE3BC88B-7CD4-4D57-B919-BAF399D2A5C9}" type="presParOf" srcId="{A641CF87-56C8-4FFE-893B-B2302296D450}" destId="{F893B800-EF50-4274-ADCD-8257351CB904}" srcOrd="0" destOrd="0" presId="urn:microsoft.com/office/officeart/2005/8/layout/hierarchy6"/>
    <dgm:cxn modelId="{3BD82CC9-9116-4385-A8B9-23FD60CC11D2}" type="presParOf" srcId="{F893B800-EF50-4274-ADCD-8257351CB904}" destId="{03E6AB22-2DAE-4E95-B0E2-8E99F7F7476B}" srcOrd="0" destOrd="0" presId="urn:microsoft.com/office/officeart/2005/8/layout/hierarchy6"/>
    <dgm:cxn modelId="{3E781B1E-9859-42AF-AD13-FCE22DB8C0CA}" type="presParOf" srcId="{F893B800-EF50-4274-ADCD-8257351CB904}" destId="{063534D7-004E-4573-9C1E-3738DCA78F30}" srcOrd="1" destOrd="0" presId="urn:microsoft.com/office/officeart/2005/8/layout/hierarchy6"/>
    <dgm:cxn modelId="{AD28B818-50CE-4679-8FC5-1CB89A884669}" type="presParOf" srcId="{063534D7-004E-4573-9C1E-3738DCA78F30}" destId="{23D8B5F5-5F48-40C2-9F8B-A4DEE2882349}" srcOrd="0" destOrd="0" presId="urn:microsoft.com/office/officeart/2005/8/layout/hierarchy6"/>
    <dgm:cxn modelId="{6479986D-E543-4C91-A4E5-3A56AE2B804C}" type="presParOf" srcId="{23D8B5F5-5F48-40C2-9F8B-A4DEE2882349}" destId="{1C0CD7F6-7F1A-4BFC-B2D4-8DCDCC8BFAC1}" srcOrd="0" destOrd="0" presId="urn:microsoft.com/office/officeart/2005/8/layout/hierarchy6"/>
    <dgm:cxn modelId="{29A43D63-7D23-4AD5-8C5C-8B7604352A0D}" type="presParOf" srcId="{23D8B5F5-5F48-40C2-9F8B-A4DEE2882349}" destId="{41483D32-C32E-4E28-B1EE-E56F366F444E}" srcOrd="1" destOrd="0" presId="urn:microsoft.com/office/officeart/2005/8/layout/hierarchy6"/>
    <dgm:cxn modelId="{FD58B765-AE96-438C-ABC5-494D71305CF3}" type="presParOf" srcId="{41483D32-C32E-4E28-B1EE-E56F366F444E}" destId="{5D1AB517-1EB0-4CE7-9F5D-47F5D0531653}" srcOrd="0" destOrd="0" presId="urn:microsoft.com/office/officeart/2005/8/layout/hierarchy6"/>
    <dgm:cxn modelId="{5C2C3E61-2BF5-43A1-857E-66DE7FDDAF1B}" type="presParOf" srcId="{41483D32-C32E-4E28-B1EE-E56F366F444E}" destId="{986E6857-3CBD-4ACE-BCDB-BAA098C81A6A}" srcOrd="1" destOrd="0" presId="urn:microsoft.com/office/officeart/2005/8/layout/hierarchy6"/>
    <dgm:cxn modelId="{AA8F97C4-6131-4265-980F-43C7BE734B84}" type="presParOf" srcId="{986E6857-3CBD-4ACE-BCDB-BAA098C81A6A}" destId="{915D6872-948D-4FDE-A98D-D17F4DE285F1}" srcOrd="0" destOrd="0" presId="urn:microsoft.com/office/officeart/2005/8/layout/hierarchy6"/>
    <dgm:cxn modelId="{A96FAFFC-F610-4570-A7A5-0FF0F5CAB935}" type="presParOf" srcId="{986E6857-3CBD-4ACE-BCDB-BAA098C81A6A}" destId="{5BB38BAA-971F-4C17-A3DC-0765520BF0B5}" srcOrd="1" destOrd="0" presId="urn:microsoft.com/office/officeart/2005/8/layout/hierarchy6"/>
    <dgm:cxn modelId="{7F85EA73-F091-4372-9D84-E143FF4BD575}" type="presParOf" srcId="{5BB38BAA-971F-4C17-A3DC-0765520BF0B5}" destId="{D4F2F425-ECD1-4C1F-9567-92C17DC9ECA9}" srcOrd="0" destOrd="0" presId="urn:microsoft.com/office/officeart/2005/8/layout/hierarchy6"/>
    <dgm:cxn modelId="{957EBD2F-F71B-46A9-A918-D4A330186CB9}" type="presParOf" srcId="{5BB38BAA-971F-4C17-A3DC-0765520BF0B5}" destId="{BA5C9641-174E-4A33-B17A-17F1FB14CFBA}" srcOrd="1" destOrd="0" presId="urn:microsoft.com/office/officeart/2005/8/layout/hierarchy6"/>
    <dgm:cxn modelId="{89AD3804-43B8-4ECD-BF6C-0927033B1F3D}" type="presParOf" srcId="{BA5C9641-174E-4A33-B17A-17F1FB14CFBA}" destId="{D6AD8A99-E347-4AEB-9A1B-6869497A360D}" srcOrd="0" destOrd="0" presId="urn:microsoft.com/office/officeart/2005/8/layout/hierarchy6"/>
    <dgm:cxn modelId="{781E3B8E-72BC-41E3-901A-4FF4255DD61C}" type="presParOf" srcId="{BA5C9641-174E-4A33-B17A-17F1FB14CFBA}" destId="{B8AF0F44-2026-4635-809C-D09CA7EA5FF7}" srcOrd="1" destOrd="0" presId="urn:microsoft.com/office/officeart/2005/8/layout/hierarchy6"/>
    <dgm:cxn modelId="{ECA34B4A-98BF-4E6A-A168-40B810E8528E}" type="presParOf" srcId="{5BB38BAA-971F-4C17-A3DC-0765520BF0B5}" destId="{301D31B9-BC20-4563-819F-2DCF491FC984}" srcOrd="2" destOrd="0" presId="urn:microsoft.com/office/officeart/2005/8/layout/hierarchy6"/>
    <dgm:cxn modelId="{4FDB7CD2-8D12-4B2C-AFB7-043D66A4D8A5}" type="presParOf" srcId="{5BB38BAA-971F-4C17-A3DC-0765520BF0B5}" destId="{9E4F4757-C044-4A7C-97DD-B83F79FF1064}" srcOrd="3" destOrd="0" presId="urn:microsoft.com/office/officeart/2005/8/layout/hierarchy6"/>
    <dgm:cxn modelId="{2A31D6D7-3429-43B0-8CF5-F5D49AC410C6}" type="presParOf" srcId="{9E4F4757-C044-4A7C-97DD-B83F79FF1064}" destId="{4F1606C4-9224-4900-A455-609D8A09BB96}" srcOrd="0" destOrd="0" presId="urn:microsoft.com/office/officeart/2005/8/layout/hierarchy6"/>
    <dgm:cxn modelId="{EE8142BE-E512-48CF-8CBD-278F7111C9A5}" type="presParOf" srcId="{9E4F4757-C044-4A7C-97DD-B83F79FF1064}" destId="{5E09EEF4-FD57-4A9E-9308-3CE6117C4010}" srcOrd="1" destOrd="0" presId="urn:microsoft.com/office/officeart/2005/8/layout/hierarchy6"/>
    <dgm:cxn modelId="{D93A65E4-584C-4D00-B87E-E7494894CFC5}" type="presParOf" srcId="{41483D32-C32E-4E28-B1EE-E56F366F444E}" destId="{C39C03C3-3575-48CA-B808-5ECBAC47F845}" srcOrd="2" destOrd="0" presId="urn:microsoft.com/office/officeart/2005/8/layout/hierarchy6"/>
    <dgm:cxn modelId="{48F9DA4E-BA62-45DB-9190-4FFEDC4BBA3D}" type="presParOf" srcId="{41483D32-C32E-4E28-B1EE-E56F366F444E}" destId="{C33A8CC7-696E-4FFF-86F1-73B14FE31247}" srcOrd="3" destOrd="0" presId="urn:microsoft.com/office/officeart/2005/8/layout/hierarchy6"/>
    <dgm:cxn modelId="{34CB7EAE-9634-4061-B3F5-604E800D2F93}" type="presParOf" srcId="{C33A8CC7-696E-4FFF-86F1-73B14FE31247}" destId="{D4F5FB85-4246-4EEE-9A25-7F0F6161F64A}" srcOrd="0" destOrd="0" presId="urn:microsoft.com/office/officeart/2005/8/layout/hierarchy6"/>
    <dgm:cxn modelId="{226C05AB-10C7-482E-800E-EA8F6852D623}" type="presParOf" srcId="{C33A8CC7-696E-4FFF-86F1-73B14FE31247}" destId="{64035523-B6C8-4522-81C0-EECD3BED1913}" srcOrd="1" destOrd="0" presId="urn:microsoft.com/office/officeart/2005/8/layout/hierarchy6"/>
    <dgm:cxn modelId="{4518B930-6144-4532-B082-67E14199342E}" type="presParOf" srcId="{64035523-B6C8-4522-81C0-EECD3BED1913}" destId="{C3166DB4-D65B-4763-9805-53FBE3E3BCA9}" srcOrd="0" destOrd="0" presId="urn:microsoft.com/office/officeart/2005/8/layout/hierarchy6"/>
    <dgm:cxn modelId="{38D83314-2BFF-4CC3-880D-58C3DC3FB6A4}" type="presParOf" srcId="{64035523-B6C8-4522-81C0-EECD3BED1913}" destId="{3E6F4E54-85E9-4EF9-B14A-5CC1A6ADD6A8}" srcOrd="1" destOrd="0" presId="urn:microsoft.com/office/officeart/2005/8/layout/hierarchy6"/>
    <dgm:cxn modelId="{3B3E607B-BE46-4645-84A2-F79B550CD213}" type="presParOf" srcId="{3E6F4E54-85E9-4EF9-B14A-5CC1A6ADD6A8}" destId="{B9AE52D1-BFC6-4259-A982-490DDFA150AF}" srcOrd="0" destOrd="0" presId="urn:microsoft.com/office/officeart/2005/8/layout/hierarchy6"/>
    <dgm:cxn modelId="{A4D6EFF7-4114-4055-AC66-045CB92D27CE}" type="presParOf" srcId="{3E6F4E54-85E9-4EF9-B14A-5CC1A6ADD6A8}" destId="{6525704B-DBA1-4AF5-8D12-792343AAF6F8}" srcOrd="1" destOrd="0" presId="urn:microsoft.com/office/officeart/2005/8/layout/hierarchy6"/>
    <dgm:cxn modelId="{84BB4933-2879-4821-A849-6E07057E9CE2}" type="presParOf" srcId="{A641CF87-56C8-4FFE-893B-B2302296D450}" destId="{2AE703C8-E574-4BB2-978B-CC28BE05BEB6}" srcOrd="1" destOrd="0" presId="urn:microsoft.com/office/officeart/2005/8/layout/hierarchy6"/>
    <dgm:cxn modelId="{DBDA68FF-D423-4E75-AD8D-4F8F81B805B1}" type="presParOf" srcId="{2AE703C8-E574-4BB2-978B-CC28BE05BEB6}" destId="{94E7A36A-BDBD-475D-A4C3-4835C0A35038}" srcOrd="0" destOrd="0" presId="urn:microsoft.com/office/officeart/2005/8/layout/hierarchy6"/>
    <dgm:cxn modelId="{FAC9DD9B-3A5F-4110-96AE-F026E60211AC}" type="presParOf" srcId="{94E7A36A-BDBD-475D-A4C3-4835C0A35038}" destId="{E2F783C3-17F6-47AD-9A89-7E00C1124E5C}" srcOrd="0" destOrd="0" presId="urn:microsoft.com/office/officeart/2005/8/layout/hierarchy6"/>
    <dgm:cxn modelId="{D1B40A78-970C-40BB-8580-655DC5B4B366}" type="presParOf" srcId="{94E7A36A-BDBD-475D-A4C3-4835C0A35038}" destId="{93C60D74-3BD5-4B79-B0E5-58C9473B5837}" srcOrd="1" destOrd="0" presId="urn:microsoft.com/office/officeart/2005/8/layout/hierarchy6"/>
    <dgm:cxn modelId="{81095FDD-BA70-437C-8016-5CE6579B8E46}" type="presParOf" srcId="{2AE703C8-E574-4BB2-978B-CC28BE05BEB6}" destId="{96DEBEDD-DD53-4D97-B79E-4C2483C926C9}" srcOrd="1" destOrd="0" presId="urn:microsoft.com/office/officeart/2005/8/layout/hierarchy6"/>
    <dgm:cxn modelId="{613C5091-42E2-4115-B7B5-DAB77E9C4F59}" type="presParOf" srcId="{96DEBEDD-DD53-4D97-B79E-4C2483C926C9}" destId="{6BC9EF7D-C6DB-46D2-A85A-9C919848E5AA}" srcOrd="0" destOrd="0" presId="urn:microsoft.com/office/officeart/2005/8/layout/hierarchy6"/>
    <dgm:cxn modelId="{E9A73252-79ED-40AA-A3E4-D2115664A62A}" type="presParOf" srcId="{2AE703C8-E574-4BB2-978B-CC28BE05BEB6}" destId="{86E2DB31-36EB-4665-B4CB-901162EBCE28}" srcOrd="2" destOrd="0" presId="urn:microsoft.com/office/officeart/2005/8/layout/hierarchy6"/>
    <dgm:cxn modelId="{5ACDEF58-BC38-42E0-B45D-A6508EA7612A}" type="presParOf" srcId="{86E2DB31-36EB-4665-B4CB-901162EBCE28}" destId="{9257897A-7DB8-4DA7-A26D-7DA6FAB27657}" srcOrd="0" destOrd="0" presId="urn:microsoft.com/office/officeart/2005/8/layout/hierarchy6"/>
    <dgm:cxn modelId="{31F93D4E-C30A-486D-A662-15670A17E49A}" type="presParOf" srcId="{86E2DB31-36EB-4665-B4CB-901162EBCE28}" destId="{B599EA73-719D-4AB5-B488-458BF1E1723C}" srcOrd="1" destOrd="0" presId="urn:microsoft.com/office/officeart/2005/8/layout/hierarchy6"/>
    <dgm:cxn modelId="{4D7C47E4-CC8D-4001-8B76-43B663DC414F}" type="presParOf" srcId="{2AE703C8-E574-4BB2-978B-CC28BE05BEB6}" destId="{FD8C4EAE-7368-4DBA-9B99-EC77FE67C7E7}" srcOrd="3" destOrd="0" presId="urn:microsoft.com/office/officeart/2005/8/layout/hierarchy6"/>
    <dgm:cxn modelId="{8A480F65-5D28-4EC6-B86F-23FAD2F3CFEB}" type="presParOf" srcId="{FD8C4EAE-7368-4DBA-9B99-EC77FE67C7E7}" destId="{E9473286-DAA5-4996-B5F1-BA8316EAAD69}" srcOrd="0" destOrd="0" presId="urn:microsoft.com/office/officeart/2005/8/layout/hierarchy6"/>
    <dgm:cxn modelId="{7976055F-FDED-4606-A36A-D2BF7C889EA4}" type="presParOf" srcId="{2AE703C8-E574-4BB2-978B-CC28BE05BEB6}" destId="{1B4ED204-BADF-418F-B533-727A922FD288}" srcOrd="4" destOrd="0" presId="urn:microsoft.com/office/officeart/2005/8/layout/hierarchy6"/>
    <dgm:cxn modelId="{EE0804C3-7210-4699-B740-445C5DB10643}" type="presParOf" srcId="{1B4ED204-BADF-418F-B533-727A922FD288}" destId="{175EC446-8F66-48A3-ABC8-C3882FE65EF4}" srcOrd="0" destOrd="0" presId="urn:microsoft.com/office/officeart/2005/8/layout/hierarchy6"/>
    <dgm:cxn modelId="{45A65A1C-DD3E-420E-A952-F1A46F40E7B5}" type="presParOf" srcId="{1B4ED204-BADF-418F-B533-727A922FD288}" destId="{A33E8AF7-1DFC-46A6-A05A-A36F1EC0B75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EC446-8F66-48A3-ABC8-C3882FE65EF4}">
      <dsp:nvSpPr>
        <dsp:cNvPr id="0" name=""/>
        <dsp:cNvSpPr/>
      </dsp:nvSpPr>
      <dsp:spPr>
        <a:xfrm>
          <a:off x="0" y="3296880"/>
          <a:ext cx="8229600" cy="1242476"/>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a:t>Guillermo Alvarez, Manuel Castiblanco, Ana Lucia Figueredo</a:t>
          </a:r>
        </a:p>
      </dsp:txBody>
      <dsp:txXfrm>
        <a:off x="0" y="3296880"/>
        <a:ext cx="2468880" cy="1242476"/>
      </dsp:txXfrm>
    </dsp:sp>
    <dsp:sp modelId="{9257897A-7DB8-4DA7-A26D-7DA6FAB27657}">
      <dsp:nvSpPr>
        <dsp:cNvPr id="0" name=""/>
        <dsp:cNvSpPr/>
      </dsp:nvSpPr>
      <dsp:spPr>
        <a:xfrm>
          <a:off x="0" y="1847324"/>
          <a:ext cx="8229600" cy="1242476"/>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a:t>Rodrigo Henao, Jimeno Manrique</a:t>
          </a:r>
        </a:p>
      </dsp:txBody>
      <dsp:txXfrm>
        <a:off x="0" y="1847324"/>
        <a:ext cx="2468880" cy="1242476"/>
      </dsp:txXfrm>
    </dsp:sp>
    <dsp:sp modelId="{E2F783C3-17F6-47AD-9A89-7E00C1124E5C}">
      <dsp:nvSpPr>
        <dsp:cNvPr id="0" name=""/>
        <dsp:cNvSpPr/>
      </dsp:nvSpPr>
      <dsp:spPr>
        <a:xfrm>
          <a:off x="0" y="397767"/>
          <a:ext cx="8229600" cy="1242476"/>
        </a:xfrm>
        <a:prstGeom prst="roundRect">
          <a:avLst>
            <a:gd name="adj" fmla="val 10000"/>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kern="1200"/>
            <a:t>Carlos Rojas</a:t>
          </a:r>
        </a:p>
      </dsp:txBody>
      <dsp:txXfrm>
        <a:off x="0" y="397767"/>
        <a:ext cx="2468880" cy="1242476"/>
      </dsp:txXfrm>
    </dsp:sp>
    <dsp:sp modelId="{1C0CD7F6-7F1A-4BFC-B2D4-8DCDCC8BFAC1}">
      <dsp:nvSpPr>
        <dsp:cNvPr id="0" name=""/>
        <dsp:cNvSpPr/>
      </dsp:nvSpPr>
      <dsp:spPr>
        <a:xfrm>
          <a:off x="4995152" y="501307"/>
          <a:ext cx="1553095" cy="103539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GERENTE GENERAL</a:t>
          </a:r>
        </a:p>
      </dsp:txBody>
      <dsp:txXfrm>
        <a:off x="4995152" y="501307"/>
        <a:ext cx="1553095" cy="1035397"/>
      </dsp:txXfrm>
    </dsp:sp>
    <dsp:sp modelId="{5D1AB517-1EB0-4CE7-9F5D-47F5D0531653}">
      <dsp:nvSpPr>
        <dsp:cNvPr id="0" name=""/>
        <dsp:cNvSpPr/>
      </dsp:nvSpPr>
      <dsp:spPr>
        <a:xfrm>
          <a:off x="4257431" y="1536704"/>
          <a:ext cx="1514268" cy="414158"/>
        </a:xfrm>
        <a:custGeom>
          <a:avLst/>
          <a:gdLst/>
          <a:ahLst/>
          <a:cxnLst/>
          <a:rect l="0" t="0" r="0" b="0"/>
          <a:pathLst>
            <a:path>
              <a:moveTo>
                <a:pt x="1514268" y="0"/>
              </a:moveTo>
              <a:lnTo>
                <a:pt x="1514268" y="207079"/>
              </a:lnTo>
              <a:lnTo>
                <a:pt x="0" y="207079"/>
              </a:lnTo>
              <a:lnTo>
                <a:pt x="0" y="41415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D6872-948D-4FDE-A98D-D17F4DE285F1}">
      <dsp:nvSpPr>
        <dsp:cNvPr id="0" name=""/>
        <dsp:cNvSpPr/>
      </dsp:nvSpPr>
      <dsp:spPr>
        <a:xfrm>
          <a:off x="3480883" y="1950863"/>
          <a:ext cx="1553095" cy="103539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GERENTE TECNICO</a:t>
          </a:r>
        </a:p>
      </dsp:txBody>
      <dsp:txXfrm>
        <a:off x="3480883" y="1950863"/>
        <a:ext cx="1553095" cy="1035397"/>
      </dsp:txXfrm>
    </dsp:sp>
    <dsp:sp modelId="{D4F2F425-ECD1-4C1F-9567-92C17DC9ECA9}">
      <dsp:nvSpPr>
        <dsp:cNvPr id="0" name=""/>
        <dsp:cNvSpPr/>
      </dsp:nvSpPr>
      <dsp:spPr>
        <a:xfrm>
          <a:off x="3247919" y="2986261"/>
          <a:ext cx="1009512" cy="414158"/>
        </a:xfrm>
        <a:custGeom>
          <a:avLst/>
          <a:gdLst/>
          <a:ahLst/>
          <a:cxnLst/>
          <a:rect l="0" t="0" r="0" b="0"/>
          <a:pathLst>
            <a:path>
              <a:moveTo>
                <a:pt x="1009512" y="0"/>
              </a:moveTo>
              <a:lnTo>
                <a:pt x="1009512" y="207079"/>
              </a:lnTo>
              <a:lnTo>
                <a:pt x="0" y="207079"/>
              </a:lnTo>
              <a:lnTo>
                <a:pt x="0" y="414158"/>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D8A99-E347-4AEB-9A1B-6869497A360D}">
      <dsp:nvSpPr>
        <dsp:cNvPr id="0" name=""/>
        <dsp:cNvSpPr/>
      </dsp:nvSpPr>
      <dsp:spPr>
        <a:xfrm>
          <a:off x="2471371" y="3400420"/>
          <a:ext cx="1553095" cy="103539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SUPERVISOR DE OBRA</a:t>
          </a:r>
        </a:p>
      </dsp:txBody>
      <dsp:txXfrm>
        <a:off x="2471371" y="3400420"/>
        <a:ext cx="1553095" cy="1035397"/>
      </dsp:txXfrm>
    </dsp:sp>
    <dsp:sp modelId="{301D31B9-BC20-4563-819F-2DCF491FC984}">
      <dsp:nvSpPr>
        <dsp:cNvPr id="0" name=""/>
        <dsp:cNvSpPr/>
      </dsp:nvSpPr>
      <dsp:spPr>
        <a:xfrm>
          <a:off x="4257431" y="2986261"/>
          <a:ext cx="1052377" cy="442735"/>
        </a:xfrm>
        <a:custGeom>
          <a:avLst/>
          <a:gdLst/>
          <a:ahLst/>
          <a:cxnLst/>
          <a:rect l="0" t="0" r="0" b="0"/>
          <a:pathLst>
            <a:path>
              <a:moveTo>
                <a:pt x="0" y="0"/>
              </a:moveTo>
              <a:lnTo>
                <a:pt x="0" y="221367"/>
              </a:lnTo>
              <a:lnTo>
                <a:pt x="1052377" y="221367"/>
              </a:lnTo>
              <a:lnTo>
                <a:pt x="1052377" y="442735"/>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606C4-9224-4900-A455-609D8A09BB96}">
      <dsp:nvSpPr>
        <dsp:cNvPr id="0" name=""/>
        <dsp:cNvSpPr/>
      </dsp:nvSpPr>
      <dsp:spPr>
        <a:xfrm>
          <a:off x="4533261" y="3428997"/>
          <a:ext cx="1553095" cy="103539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MAESTRO DE OBRA</a:t>
          </a:r>
        </a:p>
      </dsp:txBody>
      <dsp:txXfrm>
        <a:off x="4533261" y="3428997"/>
        <a:ext cx="1553095" cy="1035397"/>
      </dsp:txXfrm>
    </dsp:sp>
    <dsp:sp modelId="{C39C03C3-3575-48CA-B808-5ECBAC47F845}">
      <dsp:nvSpPr>
        <dsp:cNvPr id="0" name=""/>
        <dsp:cNvSpPr/>
      </dsp:nvSpPr>
      <dsp:spPr>
        <a:xfrm>
          <a:off x="5771700" y="1536704"/>
          <a:ext cx="1514268" cy="414158"/>
        </a:xfrm>
        <a:custGeom>
          <a:avLst/>
          <a:gdLst/>
          <a:ahLst/>
          <a:cxnLst/>
          <a:rect l="0" t="0" r="0" b="0"/>
          <a:pathLst>
            <a:path>
              <a:moveTo>
                <a:pt x="0" y="0"/>
              </a:moveTo>
              <a:lnTo>
                <a:pt x="0" y="207079"/>
              </a:lnTo>
              <a:lnTo>
                <a:pt x="1514268" y="207079"/>
              </a:lnTo>
              <a:lnTo>
                <a:pt x="1514268" y="414158"/>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5FB85-4246-4EEE-9A25-7F0F6161F64A}">
      <dsp:nvSpPr>
        <dsp:cNvPr id="0" name=""/>
        <dsp:cNvSpPr/>
      </dsp:nvSpPr>
      <dsp:spPr>
        <a:xfrm>
          <a:off x="6509420" y="1950863"/>
          <a:ext cx="1553095" cy="103539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GERENTE ADMINISTRATIVO</a:t>
          </a:r>
        </a:p>
      </dsp:txBody>
      <dsp:txXfrm>
        <a:off x="6509420" y="1950863"/>
        <a:ext cx="1553095" cy="1035397"/>
      </dsp:txXfrm>
    </dsp:sp>
    <dsp:sp modelId="{C3166DB4-D65B-4763-9805-53FBE3E3BCA9}">
      <dsp:nvSpPr>
        <dsp:cNvPr id="0" name=""/>
        <dsp:cNvSpPr/>
      </dsp:nvSpPr>
      <dsp:spPr>
        <a:xfrm>
          <a:off x="7240248" y="2986261"/>
          <a:ext cx="91440" cy="414158"/>
        </a:xfrm>
        <a:custGeom>
          <a:avLst/>
          <a:gdLst/>
          <a:ahLst/>
          <a:cxnLst/>
          <a:rect l="0" t="0" r="0" b="0"/>
          <a:pathLst>
            <a:path>
              <a:moveTo>
                <a:pt x="45720" y="0"/>
              </a:moveTo>
              <a:lnTo>
                <a:pt x="45720" y="414158"/>
              </a:lnTo>
            </a:path>
          </a:pathLst>
        </a:custGeom>
        <a:noFill/>
        <a:ln w="1905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E52D1-BFC6-4259-A982-490DDFA150AF}">
      <dsp:nvSpPr>
        <dsp:cNvPr id="0" name=""/>
        <dsp:cNvSpPr/>
      </dsp:nvSpPr>
      <dsp:spPr>
        <a:xfrm>
          <a:off x="6509420" y="3400420"/>
          <a:ext cx="1553095" cy="103539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b="1" kern="1200"/>
            <a:t>RECURSOS HUMANOS</a:t>
          </a:r>
        </a:p>
      </dsp:txBody>
      <dsp:txXfrm>
        <a:off x="6509420" y="3400420"/>
        <a:ext cx="1553095" cy="10353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354B334-0768-4742-935E-454A7164A8C8}" type="datetimeFigureOut">
              <a:rPr lang="es-CO" smtClean="0"/>
              <a:pPr/>
              <a:t>6/12/2017</a:t>
            </a:fld>
            <a:endParaRPr lang="es-CO"/>
          </a:p>
        </p:txBody>
      </p:sp>
      <p:sp>
        <p:nvSpPr>
          <p:cNvPr id="17" name="Footer Placeholder 16"/>
          <p:cNvSpPr>
            <a:spLocks noGrp="1"/>
          </p:cNvSpPr>
          <p:nvPr>
            <p:ph type="ftr" sz="quarter" idx="11"/>
          </p:nvPr>
        </p:nvSpPr>
        <p:spPr>
          <a:xfrm>
            <a:off x="2898648" y="6355080"/>
            <a:ext cx="3474720" cy="365760"/>
          </a:xfrm>
        </p:spPr>
        <p:txBody>
          <a:bodyPr/>
          <a:lstStyle/>
          <a:p>
            <a:endParaRPr lang="es-CO"/>
          </a:p>
        </p:txBody>
      </p:sp>
      <p:sp>
        <p:nvSpPr>
          <p:cNvPr id="29" name="Slide Number Placeholder 28"/>
          <p:cNvSpPr>
            <a:spLocks noGrp="1"/>
          </p:cNvSpPr>
          <p:nvPr>
            <p:ph type="sldNum" sz="quarter" idx="12"/>
          </p:nvPr>
        </p:nvSpPr>
        <p:spPr>
          <a:xfrm>
            <a:off x="1216152" y="6355080"/>
            <a:ext cx="1219200" cy="365760"/>
          </a:xfrm>
        </p:spPr>
        <p:txBody>
          <a:bodyPr/>
          <a:lstStyle/>
          <a:p>
            <a:fld id="{B6077312-DC4F-4AE3-8A1C-F4346664DFFE}" type="slidenum">
              <a:rPr lang="es-CO" smtClean="0"/>
              <a:pPr/>
              <a:t>‹Nº›</a:t>
            </a:fld>
            <a:endParaRPr lang="es-CO"/>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B334-0768-4742-935E-454A7164A8C8}" type="datetimeFigureOut">
              <a:rPr lang="es-CO" smtClean="0"/>
              <a:pPr/>
              <a:t>6/12/2017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6077312-DC4F-4AE3-8A1C-F4346664DFFE}"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B334-0768-4742-935E-454A7164A8C8}" type="datetimeFigureOut">
              <a:rPr lang="es-CO" smtClean="0"/>
              <a:pPr/>
              <a:t>6/12/2017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6077312-DC4F-4AE3-8A1C-F4346664DFFE}" type="slidenum">
              <a:rPr lang="es-CO" smtClean="0"/>
              <a:pPr/>
              <a:t>‹Nº›</a:t>
            </a:fld>
            <a:endParaRPr lang="es-CO"/>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54B334-0768-4742-935E-454A7164A8C8}" type="datetimeFigureOut">
              <a:rPr lang="es-CO" smtClean="0"/>
              <a:pPr/>
              <a:t>6/12/2017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B6077312-DC4F-4AE3-8A1C-F4346664DFFE}" type="slidenum">
              <a:rPr lang="es-CO" smtClean="0"/>
              <a:pPr/>
              <a:t>‹Nº›</a:t>
            </a:fld>
            <a:endParaRPr lang="es-CO"/>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5354B334-0768-4742-935E-454A7164A8C8}" type="datetimeFigureOut">
              <a:rPr lang="es-CO" smtClean="0"/>
              <a:pPr/>
              <a:t>6/12/2017</a:t>
            </a:fld>
            <a:endParaRPr lang="es-CO"/>
          </a:p>
        </p:txBody>
      </p:sp>
      <p:sp>
        <p:nvSpPr>
          <p:cNvPr id="5" name="Footer Placeholder 4"/>
          <p:cNvSpPr>
            <a:spLocks noGrp="1"/>
          </p:cNvSpPr>
          <p:nvPr>
            <p:ph type="ftr" sz="quarter" idx="11"/>
          </p:nvPr>
        </p:nvSpPr>
        <p:spPr>
          <a:xfrm>
            <a:off x="2898648" y="6355080"/>
            <a:ext cx="3474720" cy="365760"/>
          </a:xfrm>
        </p:spPr>
        <p:txBody>
          <a:bodyPr/>
          <a:lstStyle/>
          <a:p>
            <a:endParaRPr lang="es-CO"/>
          </a:p>
        </p:txBody>
      </p:sp>
      <p:sp>
        <p:nvSpPr>
          <p:cNvPr id="6" name="Slide Number Placeholder 5"/>
          <p:cNvSpPr>
            <a:spLocks noGrp="1"/>
          </p:cNvSpPr>
          <p:nvPr>
            <p:ph type="sldNum" sz="quarter" idx="12"/>
          </p:nvPr>
        </p:nvSpPr>
        <p:spPr>
          <a:xfrm>
            <a:off x="1069848" y="6355080"/>
            <a:ext cx="1520952" cy="365760"/>
          </a:xfrm>
        </p:spPr>
        <p:txBody>
          <a:bodyPr/>
          <a:lstStyle/>
          <a:p>
            <a:fld id="{B6077312-DC4F-4AE3-8A1C-F4346664DFFE}" type="slidenum">
              <a:rPr lang="es-CO" smtClean="0"/>
              <a:pPr/>
              <a:t>‹Nº›</a:t>
            </a:fld>
            <a:endParaRPr lang="es-CO"/>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54B334-0768-4742-935E-454A7164A8C8}" type="datetimeFigureOut">
              <a:rPr lang="es-CO" smtClean="0"/>
              <a:pPr/>
              <a:t>6/12/2017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6077312-DC4F-4AE3-8A1C-F4346664DFFE}" type="slidenum">
              <a:rPr lang="es-CO" smtClean="0"/>
              <a:pPr/>
              <a:t>‹Nº›</a:t>
            </a:fld>
            <a:endParaRPr lang="es-CO"/>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54B334-0768-4742-935E-454A7164A8C8}" type="datetimeFigureOut">
              <a:rPr lang="es-CO" smtClean="0"/>
              <a:pPr/>
              <a:t>6/12/2017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B6077312-DC4F-4AE3-8A1C-F4346664DFFE}" type="slidenum">
              <a:rPr lang="es-CO" smtClean="0"/>
              <a:pPr/>
              <a:t>‹Nº›</a:t>
            </a:fld>
            <a:endParaRPr lang="es-CO"/>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54B334-0768-4742-935E-454A7164A8C8}" type="datetimeFigureOut">
              <a:rPr lang="es-CO" smtClean="0"/>
              <a:pPr/>
              <a:t>6/12/2017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B6077312-DC4F-4AE3-8A1C-F4346664DFFE}" type="slidenum">
              <a:rPr lang="es-CO" smtClean="0"/>
              <a:pPr/>
              <a:t>‹Nº›</a:t>
            </a:fld>
            <a:endParaRPr lang="es-CO"/>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4B334-0768-4742-935E-454A7164A8C8}" type="datetimeFigureOut">
              <a:rPr lang="es-CO" smtClean="0"/>
              <a:pPr/>
              <a:t>6/12/2017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B6077312-DC4F-4AE3-8A1C-F4346664DFFE}" type="slidenum">
              <a:rPr lang="es-CO" smtClean="0"/>
              <a:pPr/>
              <a:t>‹Nº›</a:t>
            </a:fld>
            <a:endParaRPr lang="es-CO"/>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54B334-0768-4742-935E-454A7164A8C8}" type="datetimeFigureOut">
              <a:rPr lang="es-CO" smtClean="0"/>
              <a:pPr/>
              <a:t>6/12/2017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6077312-DC4F-4AE3-8A1C-F4346664DFFE}" type="slidenum">
              <a:rPr lang="es-CO" smtClean="0"/>
              <a:pPr/>
              <a:t>‹Nº›</a:t>
            </a:fld>
            <a:endParaRPr lang="es-CO"/>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54B334-0768-4742-935E-454A7164A8C8}" type="datetimeFigureOut">
              <a:rPr lang="es-CO" smtClean="0"/>
              <a:pPr/>
              <a:t>6/12/2017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B6077312-DC4F-4AE3-8A1C-F4346664DFFE}" type="slidenum">
              <a:rPr lang="es-CO" smtClean="0"/>
              <a:pPr/>
              <a:t>‹Nº›</a:t>
            </a:fld>
            <a:endParaRPr lang="es-CO"/>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354B334-0768-4742-935E-454A7164A8C8}" type="datetimeFigureOut">
              <a:rPr lang="es-CO" smtClean="0"/>
              <a:pPr/>
              <a:t>6/12/2017</a:t>
            </a:fld>
            <a:endParaRPr lang="es-CO"/>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CO"/>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077312-DC4F-4AE3-8A1C-F4346664DFFE}" type="slidenum">
              <a:rPr lang="es-CO" smtClean="0"/>
              <a:pPr/>
              <a:t>‹Nº›</a:t>
            </a:fld>
            <a:endParaRPr lang="es-CO"/>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RONAO S.A.S</a:t>
            </a:r>
            <a:endParaRPr lang="es-CO" dirty="0"/>
          </a:p>
        </p:txBody>
      </p:sp>
      <p:sp>
        <p:nvSpPr>
          <p:cNvPr id="3" name="Subtitle 2"/>
          <p:cNvSpPr>
            <a:spLocks noGrp="1"/>
          </p:cNvSpPr>
          <p:nvPr>
            <p:ph type="subTitle" idx="1"/>
          </p:nvPr>
        </p:nvSpPr>
        <p:spPr>
          <a:xfrm>
            <a:off x="1219200" y="5105400"/>
            <a:ext cx="6858000" cy="533400"/>
          </a:xfrm>
        </p:spPr>
        <p:txBody>
          <a:bodyPr/>
          <a:lstStyle/>
          <a:p>
            <a:r>
              <a:rPr lang="en-US" dirty="0" smtClean="0"/>
              <a:t>Plan de negocios - 30 septiembre 2010</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752600" y="1295400"/>
            <a:ext cx="5646420" cy="4236720"/>
          </a:xfrm>
          <a:prstGeom prst="rect">
            <a:avLst/>
          </a:prstGeom>
          <a:noFill/>
        </p:spPr>
      </p:pic>
      <p:sp>
        <p:nvSpPr>
          <p:cNvPr id="19457" name="Rectangle 1"/>
          <p:cNvSpPr>
            <a:spLocks noChangeArrowheads="1"/>
          </p:cNvSpPr>
          <p:nvPr/>
        </p:nvSpPr>
        <p:spPr bwMode="auto">
          <a:xfrm>
            <a:off x="228600" y="5867400"/>
            <a:ext cx="864852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Estructura de salida en concreto de 3000 PSI para obra de drenaje </a:t>
            </a:r>
            <a:endParaRPr kumimoji="0" lang="es-CO"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752600" y="1219200"/>
            <a:ext cx="5676900" cy="4267200"/>
          </a:xfrm>
          <a:prstGeom prst="rect">
            <a:avLst/>
          </a:prstGeom>
          <a:noFill/>
        </p:spPr>
      </p:pic>
      <p:sp>
        <p:nvSpPr>
          <p:cNvPr id="20482" name="Rectangle 2"/>
          <p:cNvSpPr>
            <a:spLocks noChangeArrowheads="1"/>
          </p:cNvSpPr>
          <p:nvPr/>
        </p:nvSpPr>
        <p:spPr bwMode="auto">
          <a:xfrm>
            <a:off x="304800" y="5562600"/>
            <a:ext cx="864096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Colocación de acero de refuerzo y formaleta para obra de drenaje “Box coulvert” en concreto de 3000 PSI </a:t>
            </a:r>
            <a:endParaRPr kumimoji="0" lang="es-CO"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Localización</a:t>
            </a:r>
            <a:endParaRPr lang="es-CO" dirty="0"/>
          </a:p>
        </p:txBody>
      </p:sp>
      <p:sp>
        <p:nvSpPr>
          <p:cNvPr id="3" name="Content Placeholder 2"/>
          <p:cNvSpPr>
            <a:spLocks noGrp="1"/>
          </p:cNvSpPr>
          <p:nvPr>
            <p:ph sz="quarter" idx="1"/>
          </p:nvPr>
        </p:nvSpPr>
        <p:spPr/>
        <p:txBody>
          <a:bodyPr>
            <a:normAutofit fontScale="92500" lnSpcReduction="10000"/>
          </a:bodyPr>
          <a:lstStyle/>
          <a:p>
            <a:pPr algn="just"/>
            <a:r>
              <a:rPr lang="es-CO" dirty="0" smtClean="0"/>
              <a:t>Se definirá una sede central de control, para la administración de operaciones.</a:t>
            </a:r>
          </a:p>
          <a:p>
            <a:pPr algn="just"/>
            <a:r>
              <a:rPr lang="es-CO" dirty="0" smtClean="0"/>
              <a:t>Dentro de las posibles locaciones para una oficina y fabrica de tubería  prefabricada en concreto, favorecen los municipios aledaños al municipio de </a:t>
            </a:r>
            <a:r>
              <a:rPr lang="es-CO" dirty="0" err="1" smtClean="0"/>
              <a:t>Tabio</a:t>
            </a:r>
            <a:r>
              <a:rPr lang="es-CO" dirty="0" smtClean="0"/>
              <a:t>-Cundinamarca en donde se explotan y se procesan materiales pétreos para la fabricación de concreto hidráulico.</a:t>
            </a:r>
          </a:p>
          <a:p>
            <a:pPr algn="just"/>
            <a:r>
              <a:rPr lang="es-CO" dirty="0" smtClean="0"/>
              <a:t>Para servicios públicos, transportes y mano de obra se utilizaran recursos de la zona que son suficientes y capacitados en su gran mayoría.</a:t>
            </a:r>
          </a:p>
          <a:p>
            <a:pPr algn="just"/>
            <a:r>
              <a:rPr lang="es-CO" dirty="0" smtClean="0"/>
              <a:t>Por su ubicación estratégica, </a:t>
            </a:r>
            <a:r>
              <a:rPr lang="es-CO" dirty="0" err="1" smtClean="0"/>
              <a:t>Zipaquirá</a:t>
            </a:r>
            <a:r>
              <a:rPr lang="es-CO" dirty="0" smtClean="0"/>
              <a:t> está en un sector de fácil desplazamiento hacia los municipios cercanos pues  esta interconectado con la principal ruta a Boyacá con su enlace en </a:t>
            </a:r>
            <a:r>
              <a:rPr lang="es-CO" dirty="0" err="1" smtClean="0"/>
              <a:t>Briceño</a:t>
            </a:r>
            <a:r>
              <a:rPr lang="es-CO" dirty="0" smtClean="0"/>
              <a:t>.</a:t>
            </a:r>
          </a:p>
          <a:p>
            <a:pPr algn="just"/>
            <a:endParaRPr lang="es-C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Sistema y proceso  de producción</a:t>
            </a:r>
            <a:endParaRPr lang="es-CO" dirty="0"/>
          </a:p>
        </p:txBody>
      </p:sp>
      <p:sp>
        <p:nvSpPr>
          <p:cNvPr id="3" name="Content Placeholder 2"/>
          <p:cNvSpPr>
            <a:spLocks noGrp="1"/>
          </p:cNvSpPr>
          <p:nvPr>
            <p:ph sz="quarter" idx="1"/>
          </p:nvPr>
        </p:nvSpPr>
        <p:spPr/>
        <p:txBody>
          <a:bodyPr/>
          <a:lstStyle/>
          <a:p>
            <a:pPr algn="just"/>
            <a:r>
              <a:rPr lang="es-CO" dirty="0" smtClean="0"/>
              <a:t>El procedimiento para construcción de obras civiles menores de infraestructura se encuentra paso a paso y definido de forma que optimiza recursos para dar resultados efectivos, estos procedimientos son la base para la formalización del trabajo y comienzos de un proceso de gestión de calidad en la ejecución de proyectos civiles.</a:t>
            </a:r>
          </a:p>
          <a:p>
            <a:pPr algn="just"/>
            <a:r>
              <a:rPr lang="es-CO" dirty="0" smtClean="0"/>
              <a:t>Se tiene unos tiempos de entrega determinados y que se apalancan en el procedimiento definido con anterioridad, lo cual busca una entrega a tiempo y satisfactoria de los proyectos.</a:t>
            </a:r>
            <a:endParaRPr lang="es-CO"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Estudios</a:t>
            </a:r>
            <a:r>
              <a:rPr lang="en-US" dirty="0" smtClean="0"/>
              <a:t> </a:t>
            </a:r>
            <a:r>
              <a:rPr lang="en-US" dirty="0" err="1" smtClean="0"/>
              <a:t>administrativos</a:t>
            </a:r>
            <a:endParaRPr lang="es-CO" dirty="0"/>
          </a:p>
        </p:txBody>
      </p:sp>
      <p:graphicFrame>
        <p:nvGraphicFramePr>
          <p:cNvPr id="5" name="Diagrama 1"/>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a:r>
              <a:rPr lang="es-CO" dirty="0" smtClean="0"/>
              <a:t>La misión de la empresa es satisfacer las necesidades de empresas importantes del sector de la construcción como subcontratistas  para la construcción de obras menores, tales como excavaciones y rellenos estructurales, fabricación e instalación de tubería en concreto, construcción de obras de drenaje para vías, conformación y </a:t>
            </a:r>
            <a:r>
              <a:rPr lang="es-CO" dirty="0" err="1" smtClean="0"/>
              <a:t>empradizacíon</a:t>
            </a:r>
            <a:r>
              <a:rPr lang="es-CO" dirty="0" smtClean="0"/>
              <a:t> de separadores de vía</a:t>
            </a:r>
          </a:p>
          <a:p>
            <a:pPr algn="just"/>
            <a:r>
              <a:rPr lang="es-CO" dirty="0" smtClean="0"/>
              <a:t>Visión: Convertirnos en la empresa Subcontratista líder en el sector de Infraestructura vial y obras civiles para el top 10 de los grupos constructores en Colombia, asegurando márgenes de utilidad que satisfagan las expectativas de los accionistas y generen crecimiento de la compañía.</a:t>
            </a:r>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Estudio</a:t>
            </a:r>
            <a:r>
              <a:rPr lang="en-US" dirty="0" smtClean="0"/>
              <a:t> </a:t>
            </a:r>
            <a:r>
              <a:rPr lang="en-US" dirty="0" err="1" smtClean="0"/>
              <a:t>financiero</a:t>
            </a:r>
            <a:endParaRPr lang="es-CO" dirty="0"/>
          </a:p>
        </p:txBody>
      </p:sp>
      <p:sp>
        <p:nvSpPr>
          <p:cNvPr id="3" name="Content Placeholder 2"/>
          <p:cNvSpPr>
            <a:spLocks noGrp="1"/>
          </p:cNvSpPr>
          <p:nvPr>
            <p:ph sz="quarter" idx="1"/>
          </p:nvPr>
        </p:nvSpPr>
        <p:spPr/>
        <p:txBody>
          <a:bodyPr>
            <a:normAutofit fontScale="85000" lnSpcReduction="20000"/>
          </a:bodyPr>
          <a:lstStyle/>
          <a:p>
            <a:pPr algn="just"/>
            <a:r>
              <a:rPr lang="es-CO" dirty="0" smtClean="0"/>
              <a:t>Según el estudio de costos variables y fijos, para mantener un adecuado balanceo al iniciar operaciones, se debe aportar de capital 30.000.000 de pesos y financiar la maquinaria por 152.520.000.</a:t>
            </a:r>
          </a:p>
          <a:p>
            <a:pPr algn="just"/>
            <a:r>
              <a:rPr lang="es-CO" dirty="0" smtClean="0"/>
              <a:t>Una TIR del 45 % indica que la rentabilidad  del proyecto es mayor a la que se espera debería rentar  “la construcción” en condiciones normales.</a:t>
            </a:r>
          </a:p>
          <a:p>
            <a:pPr algn="just"/>
            <a:r>
              <a:rPr lang="es-CO" dirty="0" smtClean="0"/>
              <a:t>Un VPN calculado de $ 200,113,603.44</a:t>
            </a:r>
            <a:r>
              <a:rPr lang="es-CO" b="1" dirty="0" smtClean="0"/>
              <a:t> </a:t>
            </a:r>
            <a:r>
              <a:rPr lang="es-CO" dirty="0" smtClean="0"/>
              <a:t> sugiere que existirá un incremento con respecto al valor actual de inversión, y se obtendrá un incremento equivalente en el valor de la empresa según el monto calculado.  Cuando la VPN es mayor que cero, el proyecto es atractivo.</a:t>
            </a:r>
          </a:p>
          <a:p>
            <a:pPr algn="just"/>
            <a:r>
              <a:rPr lang="es-CO" dirty="0" smtClean="0"/>
              <a:t>El proyecto tiene una viabilidad real y de flujo normal en la economía colombiana, demuestra una TIR superior a la TIO (35%) del sector y razones y flujos positivos al mediano plazo, por lo que sería una inversión interesante para los socios, el desarrollo de este proyecto.</a:t>
            </a: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Gracias</a:t>
            </a:r>
            <a:endParaRPr lang="es-CO" dirty="0"/>
          </a:p>
        </p:txBody>
      </p:sp>
      <p:sp>
        <p:nvSpPr>
          <p:cNvPr id="3" name="Subtitle 2"/>
          <p:cNvSpPr>
            <a:spLocks noGrp="1"/>
          </p:cNvSpPr>
          <p:nvPr>
            <p:ph type="subTitle" idx="1"/>
          </p:nvPr>
        </p:nvSpPr>
        <p:spPr>
          <a:xfrm>
            <a:off x="1219200" y="5105400"/>
            <a:ext cx="6858000" cy="533400"/>
          </a:xfrm>
        </p:spPr>
        <p:txBody>
          <a:bodyPr/>
          <a:lstStyle/>
          <a:p>
            <a:r>
              <a:rPr lang="en-US" dirty="0" smtClean="0"/>
              <a:t>RONAO S.A.S.</a:t>
            </a:r>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95400"/>
            <a:ext cx="8229600" cy="4497363"/>
          </a:xfrm>
        </p:spPr>
        <p:txBody>
          <a:bodyPr>
            <a:normAutofit fontScale="85000" lnSpcReduction="20000"/>
          </a:bodyPr>
          <a:lstStyle/>
          <a:p>
            <a:pPr algn="just"/>
            <a:r>
              <a:rPr lang="es-CO" dirty="0"/>
              <a:t>RONAO S.A.S. es una sociedad concebida en octubre de 2009 a partir de la ambición personal de 3 jóvenes emprendedores Carlos Rojas (Ingeniero civil</a:t>
            </a:r>
            <a:r>
              <a:rPr lang="es-CO" dirty="0" smtClean="0"/>
              <a:t>), Rodrigo </a:t>
            </a:r>
            <a:r>
              <a:rPr lang="es-CO" dirty="0"/>
              <a:t>Henao (Topógrafo) y Jimeno Manrique (Ingeniero Industrial) quienes motivados por la independencia financiera y los estudios de postgrado de dos de ellos deciden aventurarse en el competido mundo de las obras civiles como subcontratistas.</a:t>
            </a:r>
          </a:p>
          <a:p>
            <a:pPr algn="just"/>
            <a:r>
              <a:rPr lang="es-CO" dirty="0"/>
              <a:t>Su objeto principal es subcontratar la construcción de obras menores, tales como excavaciones y rellenos estructurales, fabricación e instalación de tubería en concreto, construcción de obras de drenaje para vías, conformación y empradizacíon de separadores de vía, entre otros con el fin de satisfacer las necesidades de empresas importantes del sector de la construcción, aprovechando los nexos que poseen sus accionistas con empresas como MINCIVIL S.A, GRUPO LHS, y C.A.S. entre otros.</a:t>
            </a:r>
          </a:p>
          <a:p>
            <a:endParaRPr lang="es-CO" dirty="0"/>
          </a:p>
        </p:txBody>
      </p:sp>
      <p:sp>
        <p:nvSpPr>
          <p:cNvPr id="4" name="1 Título"/>
          <p:cNvSpPr>
            <a:spLocks noGrp="1"/>
          </p:cNvSpPr>
          <p:nvPr>
            <p:ph type="title"/>
          </p:nvPr>
        </p:nvSpPr>
        <p:spPr>
          <a:xfrm>
            <a:off x="457200" y="0"/>
            <a:ext cx="8229600" cy="1143000"/>
          </a:xfrm>
        </p:spPr>
        <p:txBody>
          <a:bodyPr>
            <a:normAutofit/>
          </a:bodyPr>
          <a:lstStyle/>
          <a:p>
            <a:r>
              <a:rPr lang="es-CO" dirty="0" smtClean="0"/>
              <a:t>HISTORIA</a:t>
            </a:r>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RONAO S.A.S.</a:t>
            </a:r>
            <a:endParaRPr lang="es-CO" dirty="0"/>
          </a:p>
        </p:txBody>
      </p:sp>
      <p:sp>
        <p:nvSpPr>
          <p:cNvPr id="3" name="Content Placeholder 2"/>
          <p:cNvSpPr>
            <a:spLocks noGrp="1"/>
          </p:cNvSpPr>
          <p:nvPr>
            <p:ph sz="quarter" idx="1"/>
          </p:nvPr>
        </p:nvSpPr>
        <p:spPr>
          <a:xfrm>
            <a:off x="457200" y="1219200"/>
            <a:ext cx="8229600" cy="3810000"/>
          </a:xfrm>
        </p:spPr>
        <p:txBody>
          <a:bodyPr/>
          <a:lstStyle/>
          <a:p>
            <a:pPr algn="just"/>
            <a:r>
              <a:rPr lang="es-CO" dirty="0" smtClean="0"/>
              <a:t>Se define crear una empresa de tipo SAS, debido a que se tienen beneficios que el corto plazo, nos apalanca y protegen en temas legales y funcionales como una Pyme que recién inicia labores. </a:t>
            </a:r>
          </a:p>
          <a:p>
            <a:pPr algn="just"/>
            <a:r>
              <a:rPr lang="es-CO" dirty="0" smtClean="0"/>
              <a:t>Los valores que conforman la base de la organización comienzan y se fortalecen con los principios generales de los socios y accionistas de RONAO S.A.S</a:t>
            </a:r>
          </a:p>
          <a:p>
            <a:pPr algn="just"/>
            <a:endParaRPr lang="es-CO" dirty="0"/>
          </a:p>
        </p:txBody>
      </p:sp>
      <p:pic>
        <p:nvPicPr>
          <p:cNvPr id="4" name="Picture 15" descr="http://www.utpl.edu.ec/pct/images/construccion.gif"/>
          <p:cNvPicPr>
            <a:picLocks noChangeAspect="1" noChangeArrowheads="1" noCrop="1"/>
          </p:cNvPicPr>
          <p:nvPr/>
        </p:nvPicPr>
        <p:blipFill>
          <a:blip r:embed="rId2" cstate="print"/>
          <a:srcRect/>
          <a:stretch>
            <a:fillRect/>
          </a:stretch>
        </p:blipFill>
        <p:spPr bwMode="auto">
          <a:xfrm>
            <a:off x="6858000" y="3886200"/>
            <a:ext cx="1512168" cy="1585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Entorno </a:t>
            </a:r>
            <a:r>
              <a:rPr lang="es-CO" dirty="0" smtClean="0"/>
              <a:t>mercado</a:t>
            </a:r>
            <a:endParaRPr lang="es-CO" dirty="0"/>
          </a:p>
        </p:txBody>
      </p:sp>
      <p:sp>
        <p:nvSpPr>
          <p:cNvPr id="3" name="Content Placeholder 2"/>
          <p:cNvSpPr>
            <a:spLocks noGrp="1"/>
          </p:cNvSpPr>
          <p:nvPr>
            <p:ph sz="quarter" idx="1"/>
          </p:nvPr>
        </p:nvSpPr>
        <p:spPr/>
        <p:txBody>
          <a:bodyPr/>
          <a:lstStyle/>
          <a:p>
            <a:pPr algn="just"/>
            <a:r>
              <a:rPr lang="es-CO" dirty="0" smtClean="0"/>
              <a:t>Sector fuerte y con altos potenciales de crecimiento, donde las oportunidades de hacer crecer y sostener  la empresa son muy viables.</a:t>
            </a:r>
          </a:p>
          <a:p>
            <a:pPr algn="just"/>
            <a:r>
              <a:rPr lang="es-CO" dirty="0" smtClean="0"/>
              <a:t>Un sector fortalecido con apoyo del gobierno y buenos flujos de liquidez, seguido por unos años de economía en crecimiento, brindan una base estable para iniciar operaciones, donde el potencial de clientes se ve claro y consolidado dentro del panorama nacional.</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Estudio</a:t>
            </a:r>
            <a:r>
              <a:rPr lang="en-US" dirty="0" smtClean="0"/>
              <a:t> de </a:t>
            </a:r>
            <a:r>
              <a:rPr lang="en-US" dirty="0" err="1" smtClean="0"/>
              <a:t>mercado</a:t>
            </a:r>
            <a:endParaRPr lang="es-CO" dirty="0"/>
          </a:p>
        </p:txBody>
      </p:sp>
      <p:sp>
        <p:nvSpPr>
          <p:cNvPr id="3" name="Content Placeholder 2"/>
          <p:cNvSpPr>
            <a:spLocks noGrp="1"/>
          </p:cNvSpPr>
          <p:nvPr>
            <p:ph sz="quarter" idx="1"/>
          </p:nvPr>
        </p:nvSpPr>
        <p:spPr/>
        <p:txBody>
          <a:bodyPr/>
          <a:lstStyle/>
          <a:p>
            <a:r>
              <a:rPr lang="es-CO" dirty="0" smtClean="0"/>
              <a:t>Según el estudio de mercado encontramos un potencial de cliente listos para recibir servicios de valor agregado y alta satisfacción.</a:t>
            </a:r>
          </a:p>
          <a:p>
            <a:pPr algn="just"/>
            <a:r>
              <a:rPr lang="es-CO" dirty="0" smtClean="0"/>
              <a:t>Una competencia poco estructurada pero con un mercado definido y abarcado en casi su totalidad, para el desarrollo de obras civiles menores, lo que nos dan una ventaja competitiva para ingresar con fuerza en el mercado, tomando un porcentaje de las participación y creciendo como organización.</a:t>
            </a:r>
          </a:p>
          <a:p>
            <a:pPr algn="just"/>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Estrategia</a:t>
            </a:r>
            <a:r>
              <a:rPr lang="en-US" dirty="0" smtClean="0"/>
              <a:t> de </a:t>
            </a:r>
            <a:r>
              <a:rPr lang="en-US" dirty="0" err="1" smtClean="0"/>
              <a:t>mercado</a:t>
            </a:r>
            <a:endParaRPr lang="es-CO" dirty="0"/>
          </a:p>
        </p:txBody>
      </p:sp>
      <p:sp>
        <p:nvSpPr>
          <p:cNvPr id="3" name="Content Placeholder 2"/>
          <p:cNvSpPr>
            <a:spLocks noGrp="1"/>
          </p:cNvSpPr>
          <p:nvPr>
            <p:ph sz="quarter" idx="1"/>
          </p:nvPr>
        </p:nvSpPr>
        <p:spPr/>
        <p:txBody>
          <a:bodyPr>
            <a:normAutofit lnSpcReduction="10000"/>
          </a:bodyPr>
          <a:lstStyle/>
          <a:p>
            <a:pPr algn="just"/>
            <a:r>
              <a:rPr lang="es-CO" dirty="0" smtClean="0"/>
              <a:t>Se busca una estrategia de precios de productos complementarios, donde liberaremos cargas administrativas de nuestros clientes, trabajando con precios de mercado local.</a:t>
            </a:r>
          </a:p>
          <a:p>
            <a:r>
              <a:rPr lang="es-CO" dirty="0" smtClean="0"/>
              <a:t>Por cercanía con las empresas MINCIVIL y SOLARTE se inician operaciones con estos dos clientes, que están dentro de los principales del sector, iniciando con un alcance en los departamentos de Cundinamarca, Tolima y Antioquia.</a:t>
            </a:r>
          </a:p>
          <a:p>
            <a:r>
              <a:rPr lang="es-CO" dirty="0" smtClean="0"/>
              <a:t>Se tiene una ventaja en el ofrecimiento de un servicio integral que va desde los estudios preliminares y diseños tanto estructurales como geotécnicos liberando a los clientes de cargas administrativas.</a:t>
            </a:r>
          </a:p>
          <a:p>
            <a:endParaRPr lang="es-CO" dirty="0" smtClean="0"/>
          </a:p>
          <a:p>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Estudio</a:t>
            </a:r>
            <a:r>
              <a:rPr lang="en-US" dirty="0" smtClean="0"/>
              <a:t> </a:t>
            </a:r>
            <a:r>
              <a:rPr lang="es-CO" dirty="0" smtClean="0"/>
              <a:t>técnico</a:t>
            </a:r>
            <a:endParaRPr lang="es-CO" dirty="0"/>
          </a:p>
        </p:txBody>
      </p:sp>
      <p:sp>
        <p:nvSpPr>
          <p:cNvPr id="3" name="Content Placeholder 2"/>
          <p:cNvSpPr>
            <a:spLocks noGrp="1"/>
          </p:cNvSpPr>
          <p:nvPr>
            <p:ph sz="quarter" idx="1"/>
          </p:nvPr>
        </p:nvSpPr>
        <p:spPr/>
        <p:txBody>
          <a:bodyPr>
            <a:normAutofit lnSpcReduction="10000"/>
          </a:bodyPr>
          <a:lstStyle/>
          <a:p>
            <a:pPr algn="just"/>
            <a:r>
              <a:rPr lang="es-CO" dirty="0" smtClean="0"/>
              <a:t>La mayor cantidad de servicios serán a través de subcontratación de obras, basado en los estándares, necesidades y cumplimiento de las leyes según las especificaciones de diseño, tamaño y resistencia entre otros.  </a:t>
            </a:r>
          </a:p>
          <a:p>
            <a:pPr algn="just"/>
            <a:r>
              <a:rPr lang="es-CO" dirty="0" smtClean="0"/>
              <a:t>Por las características de la obras objeto, se puede decir que las obras menores son bienes intermedios y apoyan la realización final del trabajo de los clientes potenciales.</a:t>
            </a:r>
          </a:p>
          <a:p>
            <a:pPr algn="just"/>
            <a:r>
              <a:rPr lang="es-CO" dirty="0" smtClean="0"/>
              <a:t>Se garantiza el cumplimiento de las normas técnicas que se requieran, para la adquisición de materia prima, contratación de mano de obra, maquinaria y equipos, con estimación de costos y definición de una base para la realización de las obras o proyectos.</a:t>
            </a:r>
          </a:p>
          <a:p>
            <a:pPr algn="just"/>
            <a:endParaRPr lang="es-CO" dirty="0" smtClean="0"/>
          </a:p>
          <a:p>
            <a:pPr algn="just"/>
            <a:endParaRPr lang="es-CO"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PRODUCTO</a:t>
            </a:r>
            <a:endParaRPr lang="es-CO" dirty="0"/>
          </a:p>
        </p:txBody>
      </p:sp>
      <p:pic>
        <p:nvPicPr>
          <p:cNvPr id="4" name="3 Marcador de contenido"/>
          <p:cNvPicPr>
            <a:picLocks noGrp="1"/>
          </p:cNvPicPr>
          <p:nvPr>
            <p:ph idx="1"/>
          </p:nvPr>
        </p:nvPicPr>
        <p:blipFill>
          <a:blip r:embed="rId2" cstate="print"/>
          <a:srcRect/>
          <a:stretch>
            <a:fillRect/>
          </a:stretch>
        </p:blipFill>
        <p:spPr bwMode="auto">
          <a:xfrm>
            <a:off x="1835696" y="1412776"/>
            <a:ext cx="5639289" cy="4230991"/>
          </a:xfrm>
          <a:prstGeom prst="rect">
            <a:avLst/>
          </a:prstGeom>
          <a:noFill/>
        </p:spPr>
      </p:pic>
      <p:sp>
        <p:nvSpPr>
          <p:cNvPr id="1025" name="Rectangle 1"/>
          <p:cNvSpPr>
            <a:spLocks noChangeArrowheads="1"/>
          </p:cNvSpPr>
          <p:nvPr/>
        </p:nvSpPr>
        <p:spPr bwMode="auto">
          <a:xfrm>
            <a:off x="457200" y="5943600"/>
            <a:ext cx="793015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Solado en concreto pobre (2000 PSI) para alcantarillas de 36” </a:t>
            </a:r>
            <a:endParaRPr kumimoji="0" lang="es-CO"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752600" y="1219200"/>
            <a:ext cx="5646420" cy="4236720"/>
          </a:xfrm>
          <a:prstGeom prst="rect">
            <a:avLst/>
          </a:prstGeom>
          <a:noFill/>
        </p:spPr>
      </p:pic>
      <p:sp>
        <p:nvSpPr>
          <p:cNvPr id="18433" name="Rectangle 1"/>
          <p:cNvSpPr>
            <a:spLocks noChangeArrowheads="1"/>
          </p:cNvSpPr>
          <p:nvPr/>
        </p:nvSpPr>
        <p:spPr bwMode="auto">
          <a:xfrm>
            <a:off x="914400" y="5867400"/>
            <a:ext cx="7250703"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Colocación y repello de tubería para alcantarillas de 36” </a:t>
            </a:r>
            <a:endParaRPr kumimoji="0" lang="es-CO"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911</TotalTime>
  <Words>1141</Words>
  <Application>Microsoft Office PowerPoint</Application>
  <PresentationFormat>Presentación en pantalla (4:3)</PresentationFormat>
  <Paragraphs>54</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Bookman Old Style</vt:lpstr>
      <vt:lpstr>Calibri</vt:lpstr>
      <vt:lpstr>Gill Sans MT</vt:lpstr>
      <vt:lpstr>Wingdings</vt:lpstr>
      <vt:lpstr>Wingdings 3</vt:lpstr>
      <vt:lpstr>Origin</vt:lpstr>
      <vt:lpstr>RONAO S.A.S</vt:lpstr>
      <vt:lpstr>HISTORIA</vt:lpstr>
      <vt:lpstr>RONAO S.A.S.</vt:lpstr>
      <vt:lpstr>Entorno mercado</vt:lpstr>
      <vt:lpstr>Estudio de mercado</vt:lpstr>
      <vt:lpstr>Estrategia de mercado</vt:lpstr>
      <vt:lpstr>Estudio técnico</vt:lpstr>
      <vt:lpstr>PRODUCTO</vt:lpstr>
      <vt:lpstr>Presentación de PowerPoint</vt:lpstr>
      <vt:lpstr>Presentación de PowerPoint</vt:lpstr>
      <vt:lpstr>Presentación de PowerPoint</vt:lpstr>
      <vt:lpstr>Localización</vt:lpstr>
      <vt:lpstr>Sistema y proceso  de producción</vt:lpstr>
      <vt:lpstr>Estudios administrativos</vt:lpstr>
      <vt:lpstr>Presentación de PowerPoint</vt:lpstr>
      <vt:lpstr>Estudio financiero</vt:lpstr>
      <vt:lpstr>Gracias</vt:lpstr>
    </vt:vector>
  </TitlesOfParts>
  <Company>Dell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RONAO S.A.S</dc:title>
  <dc:creator>jimeno_manrique</dc:creator>
  <cp:lastModifiedBy>Generico Pat Biblioteca</cp:lastModifiedBy>
  <cp:revision>26</cp:revision>
  <dcterms:created xsi:type="dcterms:W3CDTF">2010-09-30T02:20:42Z</dcterms:created>
  <dcterms:modified xsi:type="dcterms:W3CDTF">2017-12-06T16:09:17Z</dcterms:modified>
</cp:coreProperties>
</file>