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365" r:id="rId3"/>
    <p:sldId id="366" r:id="rId4"/>
    <p:sldId id="364" r:id="rId5"/>
    <p:sldId id="260" r:id="rId6"/>
    <p:sldId id="257" r:id="rId7"/>
    <p:sldId id="356" r:id="rId8"/>
    <p:sldId id="357" r:id="rId9"/>
    <p:sldId id="358" r:id="rId10"/>
    <p:sldId id="359" r:id="rId11"/>
    <p:sldId id="360" r:id="rId12"/>
    <p:sldId id="361" r:id="rId13"/>
    <p:sldId id="362" r:id="rId14"/>
    <p:sldId id="363" r:id="rId15"/>
    <p:sldId id="258" r:id="rId16"/>
    <p:sldId id="261" r:id="rId17"/>
    <p:sldId id="264" r:id="rId18"/>
    <p:sldId id="265" r:id="rId19"/>
    <p:sldId id="266" r:id="rId20"/>
    <p:sldId id="268" r:id="rId21"/>
    <p:sldId id="267" r:id="rId22"/>
    <p:sldId id="269" r:id="rId23"/>
    <p:sldId id="270" r:id="rId24"/>
    <p:sldId id="271" r:id="rId25"/>
    <p:sldId id="305" r:id="rId26"/>
    <p:sldId id="343" r:id="rId27"/>
    <p:sldId id="344" r:id="rId28"/>
    <p:sldId id="34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67" r:id="rId47"/>
    <p:sldId id="368" r:id="rId48"/>
    <p:sldId id="369" r:id="rId49"/>
    <p:sldId id="370" r:id="rId50"/>
    <p:sldId id="371" r:id="rId51"/>
    <p:sldId id="372" r:id="rId52"/>
    <p:sldId id="373" r:id="rId53"/>
    <p:sldId id="374" r:id="rId54"/>
    <p:sldId id="375" r:id="rId55"/>
    <p:sldId id="376" r:id="rId56"/>
    <p:sldId id="377" r:id="rId57"/>
    <p:sldId id="323" r:id="rId58"/>
    <p:sldId id="324" r:id="rId59"/>
    <p:sldId id="325" r:id="rId60"/>
    <p:sldId id="378" r:id="rId61"/>
    <p:sldId id="379" r:id="rId62"/>
    <p:sldId id="380" r:id="rId63"/>
    <p:sldId id="381" r:id="rId64"/>
    <p:sldId id="382" r:id="rId65"/>
    <p:sldId id="326" r:id="rId66"/>
    <p:sldId id="327" r:id="rId67"/>
    <p:sldId id="328" r:id="rId68"/>
    <p:sldId id="329" r:id="rId69"/>
    <p:sldId id="330" r:id="rId70"/>
    <p:sldId id="331" r:id="rId71"/>
    <p:sldId id="332" r:id="rId72"/>
    <p:sldId id="395" r:id="rId73"/>
    <p:sldId id="333" r:id="rId74"/>
    <p:sldId id="396" r:id="rId75"/>
    <p:sldId id="334" r:id="rId76"/>
    <p:sldId id="335" r:id="rId77"/>
    <p:sldId id="336" r:id="rId78"/>
    <p:sldId id="337" r:id="rId79"/>
    <p:sldId id="338" r:id="rId80"/>
    <p:sldId id="339" r:id="rId81"/>
    <p:sldId id="346" r:id="rId82"/>
    <p:sldId id="340" r:id="rId83"/>
    <p:sldId id="341" r:id="rId84"/>
    <p:sldId id="347" r:id="rId85"/>
    <p:sldId id="348" r:id="rId86"/>
    <p:sldId id="349" r:id="rId87"/>
    <p:sldId id="350" r:id="rId88"/>
    <p:sldId id="351" r:id="rId89"/>
    <p:sldId id="352" r:id="rId90"/>
    <p:sldId id="353" r:id="rId91"/>
    <p:sldId id="342" r:id="rId92"/>
    <p:sldId id="275" r:id="rId93"/>
    <p:sldId id="276" r:id="rId94"/>
    <p:sldId id="384" r:id="rId95"/>
    <p:sldId id="383" r:id="rId96"/>
    <p:sldId id="277" r:id="rId97"/>
    <p:sldId id="385" r:id="rId98"/>
    <p:sldId id="278" r:id="rId99"/>
    <p:sldId id="279" r:id="rId100"/>
    <p:sldId id="386" r:id="rId101"/>
    <p:sldId id="387" r:id="rId102"/>
    <p:sldId id="280" r:id="rId103"/>
    <p:sldId id="388" r:id="rId104"/>
    <p:sldId id="389" r:id="rId105"/>
    <p:sldId id="281" r:id="rId106"/>
    <p:sldId id="282" r:id="rId107"/>
    <p:sldId id="390" r:id="rId108"/>
    <p:sldId id="391" r:id="rId109"/>
    <p:sldId id="283" r:id="rId110"/>
    <p:sldId id="284" r:id="rId111"/>
    <p:sldId id="354" r:id="rId112"/>
    <p:sldId id="285" r:id="rId113"/>
    <p:sldId id="286" r:id="rId114"/>
    <p:sldId id="287" r:id="rId115"/>
    <p:sldId id="392" r:id="rId116"/>
    <p:sldId id="288" r:id="rId117"/>
    <p:sldId id="289" r:id="rId118"/>
    <p:sldId id="290" r:id="rId119"/>
    <p:sldId id="393" r:id="rId120"/>
    <p:sldId id="291" r:id="rId121"/>
    <p:sldId id="397" r:id="rId122"/>
    <p:sldId id="292" r:id="rId123"/>
    <p:sldId id="293" r:id="rId124"/>
    <p:sldId id="294" r:id="rId125"/>
    <p:sldId id="295" r:id="rId126"/>
    <p:sldId id="394" r:id="rId127"/>
    <p:sldId id="296" r:id="rId128"/>
    <p:sldId id="355" r:id="rId129"/>
    <p:sldId id="297" r:id="rId130"/>
    <p:sldId id="298" r:id="rId131"/>
    <p:sldId id="299" r:id="rId132"/>
    <p:sldId id="300" r:id="rId133"/>
    <p:sldId id="301" r:id="rId134"/>
    <p:sldId id="302" r:id="rId135"/>
    <p:sldId id="303" r:id="rId136"/>
    <p:sldId id="272" r:id="rId137"/>
    <p:sldId id="304" r:id="rId13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5FA5FB-B2CC-4318-8DCE-FE30E859510E}" type="doc">
      <dgm:prSet loTypeId="urn:microsoft.com/office/officeart/2005/8/layout/orgChart1" loCatId="hierarchy" qsTypeId="urn:microsoft.com/office/officeart/2005/8/quickstyle/simple1" qsCatId="simple" csTypeId="urn:microsoft.com/office/officeart/2005/8/colors/accent1_2" csCatId="accent1"/>
      <dgm:spPr/>
    </dgm:pt>
    <dgm:pt modelId="{D8C4AFE5-1E06-4E59-81E8-084535876E5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1" i="0" u="none" strike="noStrike" cap="none" normalizeH="0" baseline="0" smtClean="0">
              <a:ln>
                <a:noFill/>
              </a:ln>
              <a:solidFill>
                <a:schemeClr val="tx1"/>
              </a:solidFill>
              <a:effectLst/>
              <a:latin typeface="Arial" panose="020B0604020202020204" pitchFamily="34" charset="0"/>
            </a:rPr>
            <a:t>PRINCIPIOS FUNDAMENTALES DEL ESTADO</a:t>
          </a:r>
        </a:p>
      </dgm:t>
    </dgm:pt>
    <dgm:pt modelId="{BE949117-F62E-4034-97F4-0D52C003D878}" type="parTrans" cxnId="{FD9A5849-DAD1-4C4B-B4F1-B3F131FE2432}">
      <dgm:prSet/>
      <dgm:spPr/>
    </dgm:pt>
    <dgm:pt modelId="{54F5EE46-A2F7-4ABB-8B75-5E5079C52046}" type="sibTrans" cxnId="{FD9A5849-DAD1-4C4B-B4F1-B3F131FE2432}">
      <dgm:prSet/>
      <dgm:spPr/>
    </dgm:pt>
    <dgm:pt modelId="{7EFBD912-F977-4028-90EC-27E84717008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FORMA DE ESTADO</a:t>
          </a:r>
        </a:p>
      </dgm:t>
    </dgm:pt>
    <dgm:pt modelId="{C8097C6F-B755-4364-B193-E4806C7E5399}" type="parTrans" cxnId="{F16AAFB5-2F37-4A63-94B1-44FD2A03C396}">
      <dgm:prSet/>
      <dgm:spPr/>
    </dgm:pt>
    <dgm:pt modelId="{5F78DC65-D05B-4B12-BC56-ECB0537B9D50}" type="sibTrans" cxnId="{F16AAFB5-2F37-4A63-94B1-44FD2A03C396}">
      <dgm:prSet/>
      <dgm:spPr/>
    </dgm:pt>
    <dgm:pt modelId="{CF844C2C-1F9F-45AC-B568-A897A2EF2EC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UNITARIO</a:t>
          </a:r>
        </a:p>
      </dgm:t>
    </dgm:pt>
    <dgm:pt modelId="{B1930AAC-130B-4D0E-BCE6-336CA4161138}" type="parTrans" cxnId="{C35BE4EF-2DC7-40F4-93B5-F400FF70F396}">
      <dgm:prSet/>
      <dgm:spPr/>
    </dgm:pt>
    <dgm:pt modelId="{60077225-1DD2-401D-A191-4BAC44618AC0}" type="sibTrans" cxnId="{C35BE4EF-2DC7-40F4-93B5-F400FF70F396}">
      <dgm:prSet/>
      <dgm:spPr/>
    </dgm:pt>
    <dgm:pt modelId="{BE94555D-D1E2-4379-B353-FCE09304346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AUTONOMÍA TERRITORIAL</a:t>
          </a:r>
        </a:p>
      </dgm:t>
    </dgm:pt>
    <dgm:pt modelId="{AB012EE1-9510-49C6-852C-38E1299233DE}" type="parTrans" cxnId="{D9C0E6F3-21CD-46F5-ADAC-1DC57C416284}">
      <dgm:prSet/>
      <dgm:spPr/>
    </dgm:pt>
    <dgm:pt modelId="{3F982F98-9B6E-482F-81C1-A3DCD1B193A7}" type="sibTrans" cxnId="{D9C0E6F3-21CD-46F5-ADAC-1DC57C416284}">
      <dgm:prSet/>
      <dgm:spPr/>
    </dgm:pt>
    <dgm:pt modelId="{89110309-D616-4F1B-9EAF-E82316B532E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DESCENTRALIZACIÓN</a:t>
          </a:r>
        </a:p>
      </dgm:t>
    </dgm:pt>
    <dgm:pt modelId="{C973F6CB-85BD-4D30-A600-AC3492277F45}" type="parTrans" cxnId="{2B250F3D-031E-48D9-B340-DE1BE026FF34}">
      <dgm:prSet/>
      <dgm:spPr/>
    </dgm:pt>
    <dgm:pt modelId="{28F1EC3D-D757-477A-8D44-20A2264B2A9D}" type="sibTrans" cxnId="{2B250F3D-031E-48D9-B340-DE1BE026FF34}">
      <dgm:prSet/>
      <dgm:spPr/>
    </dgm:pt>
    <dgm:pt modelId="{99DAB6EF-B027-475C-8FEE-B021C7963F3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FORMA DE GOBIERNO</a:t>
          </a:r>
        </a:p>
      </dgm:t>
    </dgm:pt>
    <dgm:pt modelId="{EE17A018-C5FE-4EF1-A2CC-16DC1354064D}" type="parTrans" cxnId="{8F42DDED-D23E-455D-8924-32727C7CC885}">
      <dgm:prSet/>
      <dgm:spPr/>
    </dgm:pt>
    <dgm:pt modelId="{28D51687-C442-44AE-A687-253AEABCE4F4}" type="sibTrans" cxnId="{8F42DDED-D23E-455D-8924-32727C7CC885}">
      <dgm:prSet/>
      <dgm:spPr/>
    </dgm:pt>
    <dgm:pt modelId="{B7A4A28B-FAAE-4E3A-ADFD-4E7F7FABE3E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PRESIDENCIAL</a:t>
          </a:r>
        </a:p>
      </dgm:t>
    </dgm:pt>
    <dgm:pt modelId="{0536157D-347A-4463-9C08-112E0A44997F}" type="parTrans" cxnId="{4E491599-FBF2-4F23-9126-D0547B9CC963}">
      <dgm:prSet/>
      <dgm:spPr/>
    </dgm:pt>
    <dgm:pt modelId="{E01184E7-23C2-4ED1-AE27-BD3DB576FD3F}" type="sibTrans" cxnId="{4E491599-FBF2-4F23-9126-D0547B9CC963}">
      <dgm:prSet/>
      <dgm:spPr/>
    </dgm:pt>
    <dgm:pt modelId="{46D5B9CA-1CE7-4DF3-BFC7-A94D6707189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ELEMENTO MIXTO: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VOTO DE CENSURA</a:t>
          </a:r>
        </a:p>
      </dgm:t>
    </dgm:pt>
    <dgm:pt modelId="{0EDF0675-E5BC-4AD6-B095-245450079EA3}" type="parTrans" cxnId="{DC8B94C3-B561-4343-B10C-55A7B3E5A77F}">
      <dgm:prSet/>
      <dgm:spPr/>
    </dgm:pt>
    <dgm:pt modelId="{C5350506-6758-41D6-A67F-B67B762AD7C1}" type="sibTrans" cxnId="{DC8B94C3-B561-4343-B10C-55A7B3E5A77F}">
      <dgm:prSet/>
      <dgm:spPr/>
    </dgm:pt>
    <dgm:pt modelId="{BAF4ABC9-74BB-46F3-B469-83D5B1119BE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VALORES FUNDAMENTALES</a:t>
          </a:r>
        </a:p>
      </dgm:t>
    </dgm:pt>
    <dgm:pt modelId="{B39FBD92-3426-487A-B192-66F495CAA745}" type="parTrans" cxnId="{893FC958-0199-4588-ADEC-65AAB7435FBD}">
      <dgm:prSet/>
      <dgm:spPr/>
    </dgm:pt>
    <dgm:pt modelId="{55FC6CD4-7430-4429-88A8-B6171A263226}" type="sibTrans" cxnId="{893FC958-0199-4588-ADEC-65AAB7435FBD}">
      <dgm:prSet/>
      <dgm:spPr/>
    </dgm:pt>
    <dgm:pt modelId="{7CE7B5BC-14EF-4CF4-B6B2-4D0C339F7A1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ESTADO DE DERECHO</a:t>
          </a:r>
        </a:p>
      </dgm:t>
    </dgm:pt>
    <dgm:pt modelId="{98E08B4E-0B51-42D9-8790-90744645B54D}" type="parTrans" cxnId="{4649CB3A-DA51-4DD5-8223-E248076C97BB}">
      <dgm:prSet/>
      <dgm:spPr/>
    </dgm:pt>
    <dgm:pt modelId="{B1E8D20F-C6E5-4533-BDC7-C1D54B3C669B}" type="sibTrans" cxnId="{4649CB3A-DA51-4DD5-8223-E248076C97BB}">
      <dgm:prSet/>
      <dgm:spPr/>
    </dgm:pt>
    <dgm:pt modelId="{7DB8998E-9BC2-413E-9EFE-596AA6A80A4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DEMOCRATICO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PLURALISTA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PARTICIPATIVO</a:t>
          </a:r>
        </a:p>
      </dgm:t>
    </dgm:pt>
    <dgm:pt modelId="{AC003650-488C-4714-8EC5-C3062BB5322E}" type="parTrans" cxnId="{65CEA854-852C-4229-A152-5265782DCDAE}">
      <dgm:prSet/>
      <dgm:spPr/>
    </dgm:pt>
    <dgm:pt modelId="{DC10F0A7-97CA-4671-9F41-1C51412F80E3}" type="sibTrans" cxnId="{65CEA854-852C-4229-A152-5265782DCDAE}">
      <dgm:prSet/>
      <dgm:spPr/>
    </dgm:pt>
    <dgm:pt modelId="{0BFF3E3D-6284-48C7-AA56-8A8F6544059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DIGNIDAD HUMANA</a:t>
          </a:r>
        </a:p>
      </dgm:t>
    </dgm:pt>
    <dgm:pt modelId="{7C1C1D0E-5D62-4849-B656-BB949D6C0530}" type="parTrans" cxnId="{D746F33B-09CA-4298-B82F-EF80EDF1F155}">
      <dgm:prSet/>
      <dgm:spPr/>
    </dgm:pt>
    <dgm:pt modelId="{EF27E8DB-BB73-449E-9B0C-680B5EA91ABD}" type="sibTrans" cxnId="{D746F33B-09CA-4298-B82F-EF80EDF1F155}">
      <dgm:prSet/>
      <dgm:spPr/>
    </dgm:pt>
    <dgm:pt modelId="{F42A914B-6239-4C7B-9AA7-5E4BEA5427F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INTERÉS GENERAL</a:t>
          </a:r>
        </a:p>
      </dgm:t>
    </dgm:pt>
    <dgm:pt modelId="{9EFA8964-1327-49D8-A2B7-E3AAE33694DC}" type="parTrans" cxnId="{D9721C5B-E013-4A1C-B5F2-106892D54795}">
      <dgm:prSet/>
      <dgm:spPr/>
    </dgm:pt>
    <dgm:pt modelId="{E986DEAE-E190-479C-9987-C290883CE9DB}" type="sibTrans" cxnId="{D9721C5B-E013-4A1C-B5F2-106892D54795}">
      <dgm:prSet/>
      <dgm:spPr/>
    </dgm:pt>
    <dgm:pt modelId="{9E208714-72C2-4C18-99A0-C2417D24726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SOBERANÍA POPULAR</a:t>
          </a:r>
        </a:p>
      </dgm:t>
    </dgm:pt>
    <dgm:pt modelId="{33A44C14-9200-4F12-91AF-4EFFF7212DF0}" type="parTrans" cxnId="{7710C94E-D544-45F4-93F6-067C1B7EAD6C}">
      <dgm:prSet/>
      <dgm:spPr/>
    </dgm:pt>
    <dgm:pt modelId="{F2C45BAC-BAA5-4160-AB4E-88A63391D206}" type="sibTrans" cxnId="{7710C94E-D544-45F4-93F6-067C1B7EAD6C}">
      <dgm:prSet/>
      <dgm:spPr/>
    </dgm:pt>
    <dgm:pt modelId="{77217FF1-E448-4399-8A54-F00DEE4379A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SUPREMACÍA CONSTITUCIONAL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PRINCIPIO DE LEGALIDAD</a:t>
          </a:r>
        </a:p>
      </dgm:t>
    </dgm:pt>
    <dgm:pt modelId="{6422DC50-01D1-435C-B1E4-098224DC7EBB}" type="parTrans" cxnId="{1AA23034-AD50-4819-8DB2-412AF570ECE0}">
      <dgm:prSet/>
      <dgm:spPr/>
    </dgm:pt>
    <dgm:pt modelId="{99F6E10A-4A9A-4594-BBA8-12DC7F5D9C5D}" type="sibTrans" cxnId="{1AA23034-AD50-4819-8DB2-412AF570ECE0}">
      <dgm:prSet/>
      <dgm:spPr/>
    </dgm:pt>
    <dgm:pt modelId="{668F6C3F-2A3B-44CC-BDE8-B493B41A467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SEPARACIÓN 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PODERES</a:t>
          </a:r>
        </a:p>
      </dgm:t>
    </dgm:pt>
    <dgm:pt modelId="{95A8A05F-44A3-4553-A39D-CEFCC92601B3}" type="parTrans" cxnId="{B8430566-829D-4477-BFD5-D18FB383497C}">
      <dgm:prSet/>
      <dgm:spPr/>
    </dgm:pt>
    <dgm:pt modelId="{9B586348-B5C7-43D3-838B-F6355E99EF8F}" type="sibTrans" cxnId="{B8430566-829D-4477-BFD5-D18FB383497C}">
      <dgm:prSet/>
      <dgm:spPr/>
    </dgm:pt>
    <dgm:pt modelId="{ECFE7BC4-F01B-4420-BAF8-90D308F8D55B}" type="pres">
      <dgm:prSet presAssocID="{045FA5FB-B2CC-4318-8DCE-FE30E859510E}" presName="hierChild1" presStyleCnt="0">
        <dgm:presLayoutVars>
          <dgm:orgChart val="1"/>
          <dgm:chPref val="1"/>
          <dgm:dir/>
          <dgm:animOne val="branch"/>
          <dgm:animLvl val="lvl"/>
          <dgm:resizeHandles/>
        </dgm:presLayoutVars>
      </dgm:prSet>
      <dgm:spPr/>
    </dgm:pt>
    <dgm:pt modelId="{069CBBA9-57AE-42DB-B8AF-FACA7AC16CA8}" type="pres">
      <dgm:prSet presAssocID="{D8C4AFE5-1E06-4E59-81E8-084535876E55}" presName="hierRoot1" presStyleCnt="0">
        <dgm:presLayoutVars>
          <dgm:hierBranch/>
        </dgm:presLayoutVars>
      </dgm:prSet>
      <dgm:spPr/>
    </dgm:pt>
    <dgm:pt modelId="{ECEEF8D1-45B1-4082-BA8D-72C8AD75DFB9}" type="pres">
      <dgm:prSet presAssocID="{D8C4AFE5-1E06-4E59-81E8-084535876E55}" presName="rootComposite1" presStyleCnt="0"/>
      <dgm:spPr/>
    </dgm:pt>
    <dgm:pt modelId="{5FF9A1F7-77BE-4D42-B6DB-E79F7A958C4B}" type="pres">
      <dgm:prSet presAssocID="{D8C4AFE5-1E06-4E59-81E8-084535876E55}" presName="rootText1" presStyleLbl="node0" presStyleIdx="0" presStyleCnt="1">
        <dgm:presLayoutVars>
          <dgm:chPref val="3"/>
        </dgm:presLayoutVars>
      </dgm:prSet>
      <dgm:spPr/>
      <dgm:t>
        <a:bodyPr/>
        <a:lstStyle/>
        <a:p>
          <a:endParaRPr lang="es-CO"/>
        </a:p>
      </dgm:t>
    </dgm:pt>
    <dgm:pt modelId="{5FE6160F-7265-4EF9-98AF-8CC561AB60A7}" type="pres">
      <dgm:prSet presAssocID="{D8C4AFE5-1E06-4E59-81E8-084535876E55}" presName="rootConnector1" presStyleLbl="node1" presStyleIdx="0" presStyleCnt="0"/>
      <dgm:spPr/>
      <dgm:t>
        <a:bodyPr/>
        <a:lstStyle/>
        <a:p>
          <a:endParaRPr lang="es-CO"/>
        </a:p>
      </dgm:t>
    </dgm:pt>
    <dgm:pt modelId="{768CC702-784E-474C-8073-BDA8D9317CBE}" type="pres">
      <dgm:prSet presAssocID="{D8C4AFE5-1E06-4E59-81E8-084535876E55}" presName="hierChild2" presStyleCnt="0"/>
      <dgm:spPr/>
    </dgm:pt>
    <dgm:pt modelId="{E2BDF4DB-2021-453F-BE75-1E9D7E3B27CF}" type="pres">
      <dgm:prSet presAssocID="{C8097C6F-B755-4364-B193-E4806C7E5399}" presName="Name35" presStyleLbl="parChTrans1D2" presStyleIdx="0" presStyleCnt="3"/>
      <dgm:spPr/>
    </dgm:pt>
    <dgm:pt modelId="{04A9AFF8-3288-4AFF-A5BF-DCDF63F12ECD}" type="pres">
      <dgm:prSet presAssocID="{7EFBD912-F977-4028-90EC-27E84717008A}" presName="hierRoot2" presStyleCnt="0">
        <dgm:presLayoutVars>
          <dgm:hierBranch val="r"/>
        </dgm:presLayoutVars>
      </dgm:prSet>
      <dgm:spPr/>
    </dgm:pt>
    <dgm:pt modelId="{68B5DE73-9F72-444F-91F2-256502F7B242}" type="pres">
      <dgm:prSet presAssocID="{7EFBD912-F977-4028-90EC-27E84717008A}" presName="rootComposite" presStyleCnt="0"/>
      <dgm:spPr/>
    </dgm:pt>
    <dgm:pt modelId="{7C104CEB-2A84-4E95-AC21-A3B685CA4EE5}" type="pres">
      <dgm:prSet presAssocID="{7EFBD912-F977-4028-90EC-27E84717008A}" presName="rootText" presStyleLbl="node2" presStyleIdx="0" presStyleCnt="3">
        <dgm:presLayoutVars>
          <dgm:chPref val="3"/>
        </dgm:presLayoutVars>
      </dgm:prSet>
      <dgm:spPr/>
      <dgm:t>
        <a:bodyPr/>
        <a:lstStyle/>
        <a:p>
          <a:endParaRPr lang="es-CO"/>
        </a:p>
      </dgm:t>
    </dgm:pt>
    <dgm:pt modelId="{4234E7B3-8C3C-45F5-AD99-CC71A1721377}" type="pres">
      <dgm:prSet presAssocID="{7EFBD912-F977-4028-90EC-27E84717008A}" presName="rootConnector" presStyleLbl="node2" presStyleIdx="0" presStyleCnt="3"/>
      <dgm:spPr/>
      <dgm:t>
        <a:bodyPr/>
        <a:lstStyle/>
        <a:p>
          <a:endParaRPr lang="es-CO"/>
        </a:p>
      </dgm:t>
    </dgm:pt>
    <dgm:pt modelId="{92AB23FC-029A-4CA7-97EE-F447317B73BA}" type="pres">
      <dgm:prSet presAssocID="{7EFBD912-F977-4028-90EC-27E84717008A}" presName="hierChild4" presStyleCnt="0"/>
      <dgm:spPr/>
    </dgm:pt>
    <dgm:pt modelId="{DCD33E34-C11D-45C0-9AA0-0825027E4C79}" type="pres">
      <dgm:prSet presAssocID="{B1930AAC-130B-4D0E-BCE6-336CA4161138}" presName="Name50" presStyleLbl="parChTrans1D3" presStyleIdx="0" presStyleCnt="3"/>
      <dgm:spPr/>
    </dgm:pt>
    <dgm:pt modelId="{F3DF41FD-FC64-4C34-B77A-49CC2804CA8E}" type="pres">
      <dgm:prSet presAssocID="{CF844C2C-1F9F-45AC-B568-A897A2EF2EC6}" presName="hierRoot2" presStyleCnt="0">
        <dgm:presLayoutVars>
          <dgm:hierBranch val="r"/>
        </dgm:presLayoutVars>
      </dgm:prSet>
      <dgm:spPr/>
    </dgm:pt>
    <dgm:pt modelId="{9D65E074-D449-41C7-AFE7-CCA0912B1A0C}" type="pres">
      <dgm:prSet presAssocID="{CF844C2C-1F9F-45AC-B568-A897A2EF2EC6}" presName="rootComposite" presStyleCnt="0"/>
      <dgm:spPr/>
    </dgm:pt>
    <dgm:pt modelId="{86937A9B-F429-4439-8DC8-174F412D4400}" type="pres">
      <dgm:prSet presAssocID="{CF844C2C-1F9F-45AC-B568-A897A2EF2EC6}" presName="rootText" presStyleLbl="node3" presStyleIdx="0" presStyleCnt="3">
        <dgm:presLayoutVars>
          <dgm:chPref val="3"/>
        </dgm:presLayoutVars>
      </dgm:prSet>
      <dgm:spPr/>
      <dgm:t>
        <a:bodyPr/>
        <a:lstStyle/>
        <a:p>
          <a:endParaRPr lang="es-CO"/>
        </a:p>
      </dgm:t>
    </dgm:pt>
    <dgm:pt modelId="{EB77D95D-655F-45D5-8276-2F5853343B89}" type="pres">
      <dgm:prSet presAssocID="{CF844C2C-1F9F-45AC-B568-A897A2EF2EC6}" presName="rootConnector" presStyleLbl="node3" presStyleIdx="0" presStyleCnt="3"/>
      <dgm:spPr/>
      <dgm:t>
        <a:bodyPr/>
        <a:lstStyle/>
        <a:p>
          <a:endParaRPr lang="es-CO"/>
        </a:p>
      </dgm:t>
    </dgm:pt>
    <dgm:pt modelId="{1E2A14BB-E9A4-4FF3-8AB4-E122569DD637}" type="pres">
      <dgm:prSet presAssocID="{CF844C2C-1F9F-45AC-B568-A897A2EF2EC6}" presName="hierChild4" presStyleCnt="0"/>
      <dgm:spPr/>
    </dgm:pt>
    <dgm:pt modelId="{30A8CAFC-E1F9-4189-B4E9-CD1E18E923AA}" type="pres">
      <dgm:prSet presAssocID="{AB012EE1-9510-49C6-852C-38E1299233DE}" presName="Name50" presStyleLbl="parChTrans1D4" presStyleIdx="0" presStyleCnt="9"/>
      <dgm:spPr/>
    </dgm:pt>
    <dgm:pt modelId="{823DBD1D-F94E-4F90-95B1-5CE4B7FC3D6A}" type="pres">
      <dgm:prSet presAssocID="{BE94555D-D1E2-4379-B353-FCE093043463}" presName="hierRoot2" presStyleCnt="0">
        <dgm:presLayoutVars>
          <dgm:hierBranch val="r"/>
        </dgm:presLayoutVars>
      </dgm:prSet>
      <dgm:spPr/>
    </dgm:pt>
    <dgm:pt modelId="{978E841B-2463-45C9-9815-0D9B64CCD4B9}" type="pres">
      <dgm:prSet presAssocID="{BE94555D-D1E2-4379-B353-FCE093043463}" presName="rootComposite" presStyleCnt="0"/>
      <dgm:spPr/>
    </dgm:pt>
    <dgm:pt modelId="{2DEAC619-2DBC-496B-A3BC-5718A082263C}" type="pres">
      <dgm:prSet presAssocID="{BE94555D-D1E2-4379-B353-FCE093043463}" presName="rootText" presStyleLbl="node4" presStyleIdx="0" presStyleCnt="9">
        <dgm:presLayoutVars>
          <dgm:chPref val="3"/>
        </dgm:presLayoutVars>
      </dgm:prSet>
      <dgm:spPr/>
      <dgm:t>
        <a:bodyPr/>
        <a:lstStyle/>
        <a:p>
          <a:endParaRPr lang="es-CO"/>
        </a:p>
      </dgm:t>
    </dgm:pt>
    <dgm:pt modelId="{A3F34B05-5CF3-4142-9CEE-91108BA6FD9E}" type="pres">
      <dgm:prSet presAssocID="{BE94555D-D1E2-4379-B353-FCE093043463}" presName="rootConnector" presStyleLbl="node4" presStyleIdx="0" presStyleCnt="9"/>
      <dgm:spPr/>
      <dgm:t>
        <a:bodyPr/>
        <a:lstStyle/>
        <a:p>
          <a:endParaRPr lang="es-CO"/>
        </a:p>
      </dgm:t>
    </dgm:pt>
    <dgm:pt modelId="{3CDB8474-975E-4A5C-B323-EA9798D8DBF8}" type="pres">
      <dgm:prSet presAssocID="{BE94555D-D1E2-4379-B353-FCE093043463}" presName="hierChild4" presStyleCnt="0"/>
      <dgm:spPr/>
    </dgm:pt>
    <dgm:pt modelId="{9F3F623F-F411-485B-9FA7-2874BECD24BE}" type="pres">
      <dgm:prSet presAssocID="{C973F6CB-85BD-4D30-A600-AC3492277F45}" presName="Name50" presStyleLbl="parChTrans1D4" presStyleIdx="1" presStyleCnt="9"/>
      <dgm:spPr/>
    </dgm:pt>
    <dgm:pt modelId="{05938DE0-EA47-4F0D-891C-1EA1E9E349DC}" type="pres">
      <dgm:prSet presAssocID="{89110309-D616-4F1B-9EAF-E82316B532E9}" presName="hierRoot2" presStyleCnt="0">
        <dgm:presLayoutVars>
          <dgm:hierBranch val="r"/>
        </dgm:presLayoutVars>
      </dgm:prSet>
      <dgm:spPr/>
    </dgm:pt>
    <dgm:pt modelId="{E8792534-EA39-4F06-BE60-633C57216BA2}" type="pres">
      <dgm:prSet presAssocID="{89110309-D616-4F1B-9EAF-E82316B532E9}" presName="rootComposite" presStyleCnt="0"/>
      <dgm:spPr/>
    </dgm:pt>
    <dgm:pt modelId="{15AA83F7-5CA1-4E4D-B67D-A5FB32904C4C}" type="pres">
      <dgm:prSet presAssocID="{89110309-D616-4F1B-9EAF-E82316B532E9}" presName="rootText" presStyleLbl="node4" presStyleIdx="1" presStyleCnt="9">
        <dgm:presLayoutVars>
          <dgm:chPref val="3"/>
        </dgm:presLayoutVars>
      </dgm:prSet>
      <dgm:spPr/>
      <dgm:t>
        <a:bodyPr/>
        <a:lstStyle/>
        <a:p>
          <a:endParaRPr lang="es-CO"/>
        </a:p>
      </dgm:t>
    </dgm:pt>
    <dgm:pt modelId="{92D9BB22-16F6-4270-A387-2D4FBD36957E}" type="pres">
      <dgm:prSet presAssocID="{89110309-D616-4F1B-9EAF-E82316B532E9}" presName="rootConnector" presStyleLbl="node4" presStyleIdx="1" presStyleCnt="9"/>
      <dgm:spPr/>
      <dgm:t>
        <a:bodyPr/>
        <a:lstStyle/>
        <a:p>
          <a:endParaRPr lang="es-CO"/>
        </a:p>
      </dgm:t>
    </dgm:pt>
    <dgm:pt modelId="{4717019D-130C-46E3-9F33-036D8B9B9462}" type="pres">
      <dgm:prSet presAssocID="{89110309-D616-4F1B-9EAF-E82316B532E9}" presName="hierChild4" presStyleCnt="0"/>
      <dgm:spPr/>
    </dgm:pt>
    <dgm:pt modelId="{F56FC760-D1D0-4FF0-8286-36413A91AA62}" type="pres">
      <dgm:prSet presAssocID="{89110309-D616-4F1B-9EAF-E82316B532E9}" presName="hierChild5" presStyleCnt="0"/>
      <dgm:spPr/>
    </dgm:pt>
    <dgm:pt modelId="{17BCC46F-5ACC-4FA1-AC9B-6EC2E6CB144D}" type="pres">
      <dgm:prSet presAssocID="{BE94555D-D1E2-4379-B353-FCE093043463}" presName="hierChild5" presStyleCnt="0"/>
      <dgm:spPr/>
    </dgm:pt>
    <dgm:pt modelId="{A3616F9F-12FF-46A2-B2F0-A206553353ED}" type="pres">
      <dgm:prSet presAssocID="{CF844C2C-1F9F-45AC-B568-A897A2EF2EC6}" presName="hierChild5" presStyleCnt="0"/>
      <dgm:spPr/>
    </dgm:pt>
    <dgm:pt modelId="{D9CCB483-5253-425C-9C3A-AB751701FCDF}" type="pres">
      <dgm:prSet presAssocID="{7EFBD912-F977-4028-90EC-27E84717008A}" presName="hierChild5" presStyleCnt="0"/>
      <dgm:spPr/>
    </dgm:pt>
    <dgm:pt modelId="{CE42478B-4D77-42AA-B698-1140F5A0E31D}" type="pres">
      <dgm:prSet presAssocID="{EE17A018-C5FE-4EF1-A2CC-16DC1354064D}" presName="Name35" presStyleLbl="parChTrans1D2" presStyleIdx="1" presStyleCnt="3"/>
      <dgm:spPr/>
    </dgm:pt>
    <dgm:pt modelId="{DCC43FE2-E2F7-42B8-99F9-556C000C0D47}" type="pres">
      <dgm:prSet presAssocID="{99DAB6EF-B027-475C-8FEE-B021C7963F3C}" presName="hierRoot2" presStyleCnt="0">
        <dgm:presLayoutVars>
          <dgm:hierBranch/>
        </dgm:presLayoutVars>
      </dgm:prSet>
      <dgm:spPr/>
    </dgm:pt>
    <dgm:pt modelId="{4763086F-1B72-4F6A-826C-644B2CB7FE68}" type="pres">
      <dgm:prSet presAssocID="{99DAB6EF-B027-475C-8FEE-B021C7963F3C}" presName="rootComposite" presStyleCnt="0"/>
      <dgm:spPr/>
    </dgm:pt>
    <dgm:pt modelId="{67D4B020-3CFD-4297-A65D-075CC444D80F}" type="pres">
      <dgm:prSet presAssocID="{99DAB6EF-B027-475C-8FEE-B021C7963F3C}" presName="rootText" presStyleLbl="node2" presStyleIdx="1" presStyleCnt="3">
        <dgm:presLayoutVars>
          <dgm:chPref val="3"/>
        </dgm:presLayoutVars>
      </dgm:prSet>
      <dgm:spPr/>
      <dgm:t>
        <a:bodyPr/>
        <a:lstStyle/>
        <a:p>
          <a:endParaRPr lang="es-CO"/>
        </a:p>
      </dgm:t>
    </dgm:pt>
    <dgm:pt modelId="{AFE2A461-F2EC-4956-B3FE-F30FF44245D1}" type="pres">
      <dgm:prSet presAssocID="{99DAB6EF-B027-475C-8FEE-B021C7963F3C}" presName="rootConnector" presStyleLbl="node2" presStyleIdx="1" presStyleCnt="3"/>
      <dgm:spPr/>
      <dgm:t>
        <a:bodyPr/>
        <a:lstStyle/>
        <a:p>
          <a:endParaRPr lang="es-CO"/>
        </a:p>
      </dgm:t>
    </dgm:pt>
    <dgm:pt modelId="{11439942-CF1C-4422-B1F0-08785DDED6C6}" type="pres">
      <dgm:prSet presAssocID="{99DAB6EF-B027-475C-8FEE-B021C7963F3C}" presName="hierChild4" presStyleCnt="0"/>
      <dgm:spPr/>
    </dgm:pt>
    <dgm:pt modelId="{4DC6091E-D42C-4B1B-AE4C-958D27AFD4DB}" type="pres">
      <dgm:prSet presAssocID="{0536157D-347A-4463-9C08-112E0A44997F}" presName="Name35" presStyleLbl="parChTrans1D3" presStyleIdx="1" presStyleCnt="3"/>
      <dgm:spPr/>
    </dgm:pt>
    <dgm:pt modelId="{D7CF049C-D9A1-4125-B108-D4BA734C9482}" type="pres">
      <dgm:prSet presAssocID="{B7A4A28B-FAAE-4E3A-ADFD-4E7F7FABE3ED}" presName="hierRoot2" presStyleCnt="0">
        <dgm:presLayoutVars>
          <dgm:hierBranch val="r"/>
        </dgm:presLayoutVars>
      </dgm:prSet>
      <dgm:spPr/>
    </dgm:pt>
    <dgm:pt modelId="{9670AF39-BD45-414E-AA50-671D1A0C8CFB}" type="pres">
      <dgm:prSet presAssocID="{B7A4A28B-FAAE-4E3A-ADFD-4E7F7FABE3ED}" presName="rootComposite" presStyleCnt="0"/>
      <dgm:spPr/>
    </dgm:pt>
    <dgm:pt modelId="{AFFB23A4-095F-4EE4-B86A-49D53DD39BDA}" type="pres">
      <dgm:prSet presAssocID="{B7A4A28B-FAAE-4E3A-ADFD-4E7F7FABE3ED}" presName="rootText" presStyleLbl="node3" presStyleIdx="1" presStyleCnt="3">
        <dgm:presLayoutVars>
          <dgm:chPref val="3"/>
        </dgm:presLayoutVars>
      </dgm:prSet>
      <dgm:spPr/>
      <dgm:t>
        <a:bodyPr/>
        <a:lstStyle/>
        <a:p>
          <a:endParaRPr lang="es-CO"/>
        </a:p>
      </dgm:t>
    </dgm:pt>
    <dgm:pt modelId="{257B1DDC-E871-4016-9415-218C38F0863B}" type="pres">
      <dgm:prSet presAssocID="{B7A4A28B-FAAE-4E3A-ADFD-4E7F7FABE3ED}" presName="rootConnector" presStyleLbl="node3" presStyleIdx="1" presStyleCnt="3"/>
      <dgm:spPr/>
      <dgm:t>
        <a:bodyPr/>
        <a:lstStyle/>
        <a:p>
          <a:endParaRPr lang="es-CO"/>
        </a:p>
      </dgm:t>
    </dgm:pt>
    <dgm:pt modelId="{975CCAAE-0DBB-4489-AE71-20C95C0718FA}" type="pres">
      <dgm:prSet presAssocID="{B7A4A28B-FAAE-4E3A-ADFD-4E7F7FABE3ED}" presName="hierChild4" presStyleCnt="0"/>
      <dgm:spPr/>
    </dgm:pt>
    <dgm:pt modelId="{DA9A05A4-9683-411C-A6BC-8B2EB4EEB9F6}" type="pres">
      <dgm:prSet presAssocID="{0EDF0675-E5BC-4AD6-B095-245450079EA3}" presName="Name50" presStyleLbl="parChTrans1D4" presStyleIdx="2" presStyleCnt="9"/>
      <dgm:spPr/>
    </dgm:pt>
    <dgm:pt modelId="{AFEA924D-48EA-4B9E-9620-1BEB67ACBD0D}" type="pres">
      <dgm:prSet presAssocID="{46D5B9CA-1CE7-4DF3-BFC7-A94D67071898}" presName="hierRoot2" presStyleCnt="0">
        <dgm:presLayoutVars>
          <dgm:hierBranch val="r"/>
        </dgm:presLayoutVars>
      </dgm:prSet>
      <dgm:spPr/>
    </dgm:pt>
    <dgm:pt modelId="{32199A9D-D7BC-4F02-A77C-1324ACB34357}" type="pres">
      <dgm:prSet presAssocID="{46D5B9CA-1CE7-4DF3-BFC7-A94D67071898}" presName="rootComposite" presStyleCnt="0"/>
      <dgm:spPr/>
    </dgm:pt>
    <dgm:pt modelId="{26EBF48A-D712-4EC4-8E35-B5D41192A089}" type="pres">
      <dgm:prSet presAssocID="{46D5B9CA-1CE7-4DF3-BFC7-A94D67071898}" presName="rootText" presStyleLbl="node4" presStyleIdx="2" presStyleCnt="9">
        <dgm:presLayoutVars>
          <dgm:chPref val="3"/>
        </dgm:presLayoutVars>
      </dgm:prSet>
      <dgm:spPr/>
      <dgm:t>
        <a:bodyPr/>
        <a:lstStyle/>
        <a:p>
          <a:endParaRPr lang="es-CO"/>
        </a:p>
      </dgm:t>
    </dgm:pt>
    <dgm:pt modelId="{1F3CEB6E-8B30-43E9-B09E-FD324BDDBEAD}" type="pres">
      <dgm:prSet presAssocID="{46D5B9CA-1CE7-4DF3-BFC7-A94D67071898}" presName="rootConnector" presStyleLbl="node4" presStyleIdx="2" presStyleCnt="9"/>
      <dgm:spPr/>
      <dgm:t>
        <a:bodyPr/>
        <a:lstStyle/>
        <a:p>
          <a:endParaRPr lang="es-CO"/>
        </a:p>
      </dgm:t>
    </dgm:pt>
    <dgm:pt modelId="{EEAE1FA7-574E-4F42-8CF9-F6043E5548C1}" type="pres">
      <dgm:prSet presAssocID="{46D5B9CA-1CE7-4DF3-BFC7-A94D67071898}" presName="hierChild4" presStyleCnt="0"/>
      <dgm:spPr/>
    </dgm:pt>
    <dgm:pt modelId="{0426C2C6-1DE6-4E07-9B60-00D642A044B0}" type="pres">
      <dgm:prSet presAssocID="{46D5B9CA-1CE7-4DF3-BFC7-A94D67071898}" presName="hierChild5" presStyleCnt="0"/>
      <dgm:spPr/>
    </dgm:pt>
    <dgm:pt modelId="{CDD092D7-7D9C-4140-9F64-56B250E1C867}" type="pres">
      <dgm:prSet presAssocID="{B7A4A28B-FAAE-4E3A-ADFD-4E7F7FABE3ED}" presName="hierChild5" presStyleCnt="0"/>
      <dgm:spPr/>
    </dgm:pt>
    <dgm:pt modelId="{D87785E0-E0DE-4B4F-80BC-5290C0A93B18}" type="pres">
      <dgm:prSet presAssocID="{99DAB6EF-B027-475C-8FEE-B021C7963F3C}" presName="hierChild5" presStyleCnt="0"/>
      <dgm:spPr/>
    </dgm:pt>
    <dgm:pt modelId="{84AEB645-C3AE-411E-A9C0-709955DB3A37}" type="pres">
      <dgm:prSet presAssocID="{B39FBD92-3426-487A-B192-66F495CAA745}" presName="Name35" presStyleLbl="parChTrans1D2" presStyleIdx="2" presStyleCnt="3"/>
      <dgm:spPr/>
    </dgm:pt>
    <dgm:pt modelId="{7F2CA7A8-ACB1-4623-9102-455B14FCA97E}" type="pres">
      <dgm:prSet presAssocID="{BAF4ABC9-74BB-46F3-B469-83D5B1119BE4}" presName="hierRoot2" presStyleCnt="0">
        <dgm:presLayoutVars>
          <dgm:hierBranch/>
        </dgm:presLayoutVars>
      </dgm:prSet>
      <dgm:spPr/>
    </dgm:pt>
    <dgm:pt modelId="{49D67DFA-F681-46E1-AEBF-AB1B14A18AE4}" type="pres">
      <dgm:prSet presAssocID="{BAF4ABC9-74BB-46F3-B469-83D5B1119BE4}" presName="rootComposite" presStyleCnt="0"/>
      <dgm:spPr/>
    </dgm:pt>
    <dgm:pt modelId="{B1CB6095-2890-4989-8F6B-1309B54A1ED2}" type="pres">
      <dgm:prSet presAssocID="{BAF4ABC9-74BB-46F3-B469-83D5B1119BE4}" presName="rootText" presStyleLbl="node2" presStyleIdx="2" presStyleCnt="3">
        <dgm:presLayoutVars>
          <dgm:chPref val="3"/>
        </dgm:presLayoutVars>
      </dgm:prSet>
      <dgm:spPr/>
      <dgm:t>
        <a:bodyPr/>
        <a:lstStyle/>
        <a:p>
          <a:endParaRPr lang="es-CO"/>
        </a:p>
      </dgm:t>
    </dgm:pt>
    <dgm:pt modelId="{EB62104F-E88A-4501-B6D1-29A8A934C849}" type="pres">
      <dgm:prSet presAssocID="{BAF4ABC9-74BB-46F3-B469-83D5B1119BE4}" presName="rootConnector" presStyleLbl="node2" presStyleIdx="2" presStyleCnt="3"/>
      <dgm:spPr/>
      <dgm:t>
        <a:bodyPr/>
        <a:lstStyle/>
        <a:p>
          <a:endParaRPr lang="es-CO"/>
        </a:p>
      </dgm:t>
    </dgm:pt>
    <dgm:pt modelId="{AE912319-0A8B-4111-967E-E147DA038080}" type="pres">
      <dgm:prSet presAssocID="{BAF4ABC9-74BB-46F3-B469-83D5B1119BE4}" presName="hierChild4" presStyleCnt="0"/>
      <dgm:spPr/>
    </dgm:pt>
    <dgm:pt modelId="{F6E22CBA-FBA8-455E-BDA8-F4F11178F713}" type="pres">
      <dgm:prSet presAssocID="{98E08B4E-0B51-42D9-8790-90744645B54D}" presName="Name35" presStyleLbl="parChTrans1D3" presStyleIdx="2" presStyleCnt="3"/>
      <dgm:spPr/>
    </dgm:pt>
    <dgm:pt modelId="{1267A3A8-44A1-40A5-AB60-3861AFEC7E4F}" type="pres">
      <dgm:prSet presAssocID="{7CE7B5BC-14EF-4CF4-B6B2-4D0C339F7A16}" presName="hierRoot2" presStyleCnt="0">
        <dgm:presLayoutVars>
          <dgm:hierBranch val="r"/>
        </dgm:presLayoutVars>
      </dgm:prSet>
      <dgm:spPr/>
    </dgm:pt>
    <dgm:pt modelId="{45198352-3190-47D8-A09F-43846D0A5506}" type="pres">
      <dgm:prSet presAssocID="{7CE7B5BC-14EF-4CF4-B6B2-4D0C339F7A16}" presName="rootComposite" presStyleCnt="0"/>
      <dgm:spPr/>
    </dgm:pt>
    <dgm:pt modelId="{FDA09728-AF54-4C7B-A0EC-8DA5341D11E3}" type="pres">
      <dgm:prSet presAssocID="{7CE7B5BC-14EF-4CF4-B6B2-4D0C339F7A16}" presName="rootText" presStyleLbl="node3" presStyleIdx="2" presStyleCnt="3">
        <dgm:presLayoutVars>
          <dgm:chPref val="3"/>
        </dgm:presLayoutVars>
      </dgm:prSet>
      <dgm:spPr/>
      <dgm:t>
        <a:bodyPr/>
        <a:lstStyle/>
        <a:p>
          <a:endParaRPr lang="es-CO"/>
        </a:p>
      </dgm:t>
    </dgm:pt>
    <dgm:pt modelId="{EA8BF547-4991-451F-85C1-9B0394F204F2}" type="pres">
      <dgm:prSet presAssocID="{7CE7B5BC-14EF-4CF4-B6B2-4D0C339F7A16}" presName="rootConnector" presStyleLbl="node3" presStyleIdx="2" presStyleCnt="3"/>
      <dgm:spPr/>
      <dgm:t>
        <a:bodyPr/>
        <a:lstStyle/>
        <a:p>
          <a:endParaRPr lang="es-CO"/>
        </a:p>
      </dgm:t>
    </dgm:pt>
    <dgm:pt modelId="{22D987C6-8751-4248-9CFD-9AB5262F7819}" type="pres">
      <dgm:prSet presAssocID="{7CE7B5BC-14EF-4CF4-B6B2-4D0C339F7A16}" presName="hierChild4" presStyleCnt="0"/>
      <dgm:spPr/>
    </dgm:pt>
    <dgm:pt modelId="{451FC2AA-AF34-4761-B5E3-24A0497999DE}" type="pres">
      <dgm:prSet presAssocID="{AC003650-488C-4714-8EC5-C3062BB5322E}" presName="Name50" presStyleLbl="parChTrans1D4" presStyleIdx="3" presStyleCnt="9"/>
      <dgm:spPr/>
    </dgm:pt>
    <dgm:pt modelId="{5637FAF7-CE81-442D-B7B4-BB7ED015DAF6}" type="pres">
      <dgm:prSet presAssocID="{7DB8998E-9BC2-413E-9EFE-596AA6A80A4C}" presName="hierRoot2" presStyleCnt="0">
        <dgm:presLayoutVars>
          <dgm:hierBranch val="r"/>
        </dgm:presLayoutVars>
      </dgm:prSet>
      <dgm:spPr/>
    </dgm:pt>
    <dgm:pt modelId="{EF0423E0-BCA5-4DF4-8F2C-337E1919ECF0}" type="pres">
      <dgm:prSet presAssocID="{7DB8998E-9BC2-413E-9EFE-596AA6A80A4C}" presName="rootComposite" presStyleCnt="0"/>
      <dgm:spPr/>
    </dgm:pt>
    <dgm:pt modelId="{2EDA6524-56B8-411D-9F54-B720A8090766}" type="pres">
      <dgm:prSet presAssocID="{7DB8998E-9BC2-413E-9EFE-596AA6A80A4C}" presName="rootText" presStyleLbl="node4" presStyleIdx="3" presStyleCnt="9">
        <dgm:presLayoutVars>
          <dgm:chPref val="3"/>
        </dgm:presLayoutVars>
      </dgm:prSet>
      <dgm:spPr/>
      <dgm:t>
        <a:bodyPr/>
        <a:lstStyle/>
        <a:p>
          <a:endParaRPr lang="es-CO"/>
        </a:p>
      </dgm:t>
    </dgm:pt>
    <dgm:pt modelId="{16C66B74-DA03-4172-9915-2401B00E9CFD}" type="pres">
      <dgm:prSet presAssocID="{7DB8998E-9BC2-413E-9EFE-596AA6A80A4C}" presName="rootConnector" presStyleLbl="node4" presStyleIdx="3" presStyleCnt="9"/>
      <dgm:spPr/>
      <dgm:t>
        <a:bodyPr/>
        <a:lstStyle/>
        <a:p>
          <a:endParaRPr lang="es-CO"/>
        </a:p>
      </dgm:t>
    </dgm:pt>
    <dgm:pt modelId="{DD3EAEC4-BA9B-482C-878D-4CFE41BD5A40}" type="pres">
      <dgm:prSet presAssocID="{7DB8998E-9BC2-413E-9EFE-596AA6A80A4C}" presName="hierChild4" presStyleCnt="0"/>
      <dgm:spPr/>
    </dgm:pt>
    <dgm:pt modelId="{CC78284E-5CDD-488A-AAFC-02F5B49BE9AC}" type="pres">
      <dgm:prSet presAssocID="{7C1C1D0E-5D62-4849-B656-BB949D6C0530}" presName="Name50" presStyleLbl="parChTrans1D4" presStyleIdx="4" presStyleCnt="9"/>
      <dgm:spPr/>
    </dgm:pt>
    <dgm:pt modelId="{49AC1AB1-B2A0-4917-9827-FA3F47EFC356}" type="pres">
      <dgm:prSet presAssocID="{0BFF3E3D-6284-48C7-AA56-8A8F65440596}" presName="hierRoot2" presStyleCnt="0">
        <dgm:presLayoutVars>
          <dgm:hierBranch val="r"/>
        </dgm:presLayoutVars>
      </dgm:prSet>
      <dgm:spPr/>
    </dgm:pt>
    <dgm:pt modelId="{3F857D8D-F6ED-4E49-A4C1-7874EC9B82D3}" type="pres">
      <dgm:prSet presAssocID="{0BFF3E3D-6284-48C7-AA56-8A8F65440596}" presName="rootComposite" presStyleCnt="0"/>
      <dgm:spPr/>
    </dgm:pt>
    <dgm:pt modelId="{6A639807-4571-4239-A05A-DC2C107D6A1B}" type="pres">
      <dgm:prSet presAssocID="{0BFF3E3D-6284-48C7-AA56-8A8F65440596}" presName="rootText" presStyleLbl="node4" presStyleIdx="4" presStyleCnt="9">
        <dgm:presLayoutVars>
          <dgm:chPref val="3"/>
        </dgm:presLayoutVars>
      </dgm:prSet>
      <dgm:spPr/>
      <dgm:t>
        <a:bodyPr/>
        <a:lstStyle/>
        <a:p>
          <a:endParaRPr lang="es-CO"/>
        </a:p>
      </dgm:t>
    </dgm:pt>
    <dgm:pt modelId="{7F7C0A37-AA9B-4CD4-8795-2FE26FA23BB3}" type="pres">
      <dgm:prSet presAssocID="{0BFF3E3D-6284-48C7-AA56-8A8F65440596}" presName="rootConnector" presStyleLbl="node4" presStyleIdx="4" presStyleCnt="9"/>
      <dgm:spPr/>
      <dgm:t>
        <a:bodyPr/>
        <a:lstStyle/>
        <a:p>
          <a:endParaRPr lang="es-CO"/>
        </a:p>
      </dgm:t>
    </dgm:pt>
    <dgm:pt modelId="{2E4F736E-D406-46A9-93F1-2B770A5B1A6C}" type="pres">
      <dgm:prSet presAssocID="{0BFF3E3D-6284-48C7-AA56-8A8F65440596}" presName="hierChild4" presStyleCnt="0"/>
      <dgm:spPr/>
    </dgm:pt>
    <dgm:pt modelId="{7859DFA4-D5C0-440A-AE6F-E4EDFA214211}" type="pres">
      <dgm:prSet presAssocID="{9EFA8964-1327-49D8-A2B7-E3AAE33694DC}" presName="Name50" presStyleLbl="parChTrans1D4" presStyleIdx="5" presStyleCnt="9"/>
      <dgm:spPr/>
    </dgm:pt>
    <dgm:pt modelId="{42CBD428-43E2-41AD-9D5B-79DFF6DF42C5}" type="pres">
      <dgm:prSet presAssocID="{F42A914B-6239-4C7B-9AA7-5E4BEA5427F1}" presName="hierRoot2" presStyleCnt="0">
        <dgm:presLayoutVars>
          <dgm:hierBranch val="r"/>
        </dgm:presLayoutVars>
      </dgm:prSet>
      <dgm:spPr/>
    </dgm:pt>
    <dgm:pt modelId="{D14E35DC-7400-4A11-85D8-335A46BDA2C0}" type="pres">
      <dgm:prSet presAssocID="{F42A914B-6239-4C7B-9AA7-5E4BEA5427F1}" presName="rootComposite" presStyleCnt="0"/>
      <dgm:spPr/>
    </dgm:pt>
    <dgm:pt modelId="{262F3430-0A22-4834-B1EC-77A228B87626}" type="pres">
      <dgm:prSet presAssocID="{F42A914B-6239-4C7B-9AA7-5E4BEA5427F1}" presName="rootText" presStyleLbl="node4" presStyleIdx="5" presStyleCnt="9">
        <dgm:presLayoutVars>
          <dgm:chPref val="3"/>
        </dgm:presLayoutVars>
      </dgm:prSet>
      <dgm:spPr/>
      <dgm:t>
        <a:bodyPr/>
        <a:lstStyle/>
        <a:p>
          <a:endParaRPr lang="es-CO"/>
        </a:p>
      </dgm:t>
    </dgm:pt>
    <dgm:pt modelId="{14F05150-C298-48EC-9669-588BAD2A0C3F}" type="pres">
      <dgm:prSet presAssocID="{F42A914B-6239-4C7B-9AA7-5E4BEA5427F1}" presName="rootConnector" presStyleLbl="node4" presStyleIdx="5" presStyleCnt="9"/>
      <dgm:spPr/>
      <dgm:t>
        <a:bodyPr/>
        <a:lstStyle/>
        <a:p>
          <a:endParaRPr lang="es-CO"/>
        </a:p>
      </dgm:t>
    </dgm:pt>
    <dgm:pt modelId="{8C9E419B-1BAD-4F31-9EC5-EDFB6E8B66B0}" type="pres">
      <dgm:prSet presAssocID="{F42A914B-6239-4C7B-9AA7-5E4BEA5427F1}" presName="hierChild4" presStyleCnt="0"/>
      <dgm:spPr/>
    </dgm:pt>
    <dgm:pt modelId="{8B38544C-9C75-4D6C-98A1-CCEE2C09EDEE}" type="pres">
      <dgm:prSet presAssocID="{33A44C14-9200-4F12-91AF-4EFFF7212DF0}" presName="Name50" presStyleLbl="parChTrans1D4" presStyleIdx="6" presStyleCnt="9"/>
      <dgm:spPr/>
    </dgm:pt>
    <dgm:pt modelId="{97962290-30BA-4014-9875-EE7D56EAF010}" type="pres">
      <dgm:prSet presAssocID="{9E208714-72C2-4C18-99A0-C2417D24726A}" presName="hierRoot2" presStyleCnt="0">
        <dgm:presLayoutVars>
          <dgm:hierBranch val="r"/>
        </dgm:presLayoutVars>
      </dgm:prSet>
      <dgm:spPr/>
    </dgm:pt>
    <dgm:pt modelId="{B312BC2F-08DF-4DC7-976C-0C7309EFF5D6}" type="pres">
      <dgm:prSet presAssocID="{9E208714-72C2-4C18-99A0-C2417D24726A}" presName="rootComposite" presStyleCnt="0"/>
      <dgm:spPr/>
    </dgm:pt>
    <dgm:pt modelId="{4F3920F3-23D1-4A5C-B88F-2CEEB6E2FDFC}" type="pres">
      <dgm:prSet presAssocID="{9E208714-72C2-4C18-99A0-C2417D24726A}" presName="rootText" presStyleLbl="node4" presStyleIdx="6" presStyleCnt="9">
        <dgm:presLayoutVars>
          <dgm:chPref val="3"/>
        </dgm:presLayoutVars>
      </dgm:prSet>
      <dgm:spPr/>
      <dgm:t>
        <a:bodyPr/>
        <a:lstStyle/>
        <a:p>
          <a:endParaRPr lang="es-CO"/>
        </a:p>
      </dgm:t>
    </dgm:pt>
    <dgm:pt modelId="{B76736A1-76D2-4ABC-9457-371B60E0FE8E}" type="pres">
      <dgm:prSet presAssocID="{9E208714-72C2-4C18-99A0-C2417D24726A}" presName="rootConnector" presStyleLbl="node4" presStyleIdx="6" presStyleCnt="9"/>
      <dgm:spPr/>
      <dgm:t>
        <a:bodyPr/>
        <a:lstStyle/>
        <a:p>
          <a:endParaRPr lang="es-CO"/>
        </a:p>
      </dgm:t>
    </dgm:pt>
    <dgm:pt modelId="{4E400663-8C3D-4564-9C23-8CB3224BC527}" type="pres">
      <dgm:prSet presAssocID="{9E208714-72C2-4C18-99A0-C2417D24726A}" presName="hierChild4" presStyleCnt="0"/>
      <dgm:spPr/>
    </dgm:pt>
    <dgm:pt modelId="{A229EC1A-98CF-4BD2-B26C-93A9D037329B}" type="pres">
      <dgm:prSet presAssocID="{6422DC50-01D1-435C-B1E4-098224DC7EBB}" presName="Name50" presStyleLbl="parChTrans1D4" presStyleIdx="7" presStyleCnt="9"/>
      <dgm:spPr/>
    </dgm:pt>
    <dgm:pt modelId="{455874B4-654E-4106-9789-F0B8F8E53100}" type="pres">
      <dgm:prSet presAssocID="{77217FF1-E448-4399-8A54-F00DEE4379AA}" presName="hierRoot2" presStyleCnt="0">
        <dgm:presLayoutVars>
          <dgm:hierBranch val="r"/>
        </dgm:presLayoutVars>
      </dgm:prSet>
      <dgm:spPr/>
    </dgm:pt>
    <dgm:pt modelId="{627C3599-C6B8-41DE-9E1B-89920AB770F8}" type="pres">
      <dgm:prSet presAssocID="{77217FF1-E448-4399-8A54-F00DEE4379AA}" presName="rootComposite" presStyleCnt="0"/>
      <dgm:spPr/>
    </dgm:pt>
    <dgm:pt modelId="{9A308594-4383-45CA-8E43-D1C7A6716457}" type="pres">
      <dgm:prSet presAssocID="{77217FF1-E448-4399-8A54-F00DEE4379AA}" presName="rootText" presStyleLbl="node4" presStyleIdx="7" presStyleCnt="9">
        <dgm:presLayoutVars>
          <dgm:chPref val="3"/>
        </dgm:presLayoutVars>
      </dgm:prSet>
      <dgm:spPr/>
      <dgm:t>
        <a:bodyPr/>
        <a:lstStyle/>
        <a:p>
          <a:endParaRPr lang="es-CO"/>
        </a:p>
      </dgm:t>
    </dgm:pt>
    <dgm:pt modelId="{B9A5FBFC-278B-4EB0-87F9-E7A0193F7D65}" type="pres">
      <dgm:prSet presAssocID="{77217FF1-E448-4399-8A54-F00DEE4379AA}" presName="rootConnector" presStyleLbl="node4" presStyleIdx="7" presStyleCnt="9"/>
      <dgm:spPr/>
      <dgm:t>
        <a:bodyPr/>
        <a:lstStyle/>
        <a:p>
          <a:endParaRPr lang="es-CO"/>
        </a:p>
      </dgm:t>
    </dgm:pt>
    <dgm:pt modelId="{16E816CE-149E-499E-87DA-548F411BC109}" type="pres">
      <dgm:prSet presAssocID="{77217FF1-E448-4399-8A54-F00DEE4379AA}" presName="hierChild4" presStyleCnt="0"/>
      <dgm:spPr/>
    </dgm:pt>
    <dgm:pt modelId="{286200DF-C446-4BBC-A080-45D05DFE8B3C}" type="pres">
      <dgm:prSet presAssocID="{95A8A05F-44A3-4553-A39D-CEFCC92601B3}" presName="Name50" presStyleLbl="parChTrans1D4" presStyleIdx="8" presStyleCnt="9"/>
      <dgm:spPr/>
    </dgm:pt>
    <dgm:pt modelId="{84325A68-0B72-421B-AC82-D9EA482B5630}" type="pres">
      <dgm:prSet presAssocID="{668F6C3F-2A3B-44CC-BDE8-B493B41A4675}" presName="hierRoot2" presStyleCnt="0">
        <dgm:presLayoutVars>
          <dgm:hierBranch val="r"/>
        </dgm:presLayoutVars>
      </dgm:prSet>
      <dgm:spPr/>
    </dgm:pt>
    <dgm:pt modelId="{BD85D6B8-FAFA-46C9-99F0-E3A8C67C890E}" type="pres">
      <dgm:prSet presAssocID="{668F6C3F-2A3B-44CC-BDE8-B493B41A4675}" presName="rootComposite" presStyleCnt="0"/>
      <dgm:spPr/>
    </dgm:pt>
    <dgm:pt modelId="{952DEAD3-0A47-416B-9E8A-F09FBECFA43C}" type="pres">
      <dgm:prSet presAssocID="{668F6C3F-2A3B-44CC-BDE8-B493B41A4675}" presName="rootText" presStyleLbl="node4" presStyleIdx="8" presStyleCnt="9">
        <dgm:presLayoutVars>
          <dgm:chPref val="3"/>
        </dgm:presLayoutVars>
      </dgm:prSet>
      <dgm:spPr/>
      <dgm:t>
        <a:bodyPr/>
        <a:lstStyle/>
        <a:p>
          <a:endParaRPr lang="es-CO"/>
        </a:p>
      </dgm:t>
    </dgm:pt>
    <dgm:pt modelId="{A70AD14B-D2A1-49DD-B854-E56E8B036E29}" type="pres">
      <dgm:prSet presAssocID="{668F6C3F-2A3B-44CC-BDE8-B493B41A4675}" presName="rootConnector" presStyleLbl="node4" presStyleIdx="8" presStyleCnt="9"/>
      <dgm:spPr/>
      <dgm:t>
        <a:bodyPr/>
        <a:lstStyle/>
        <a:p>
          <a:endParaRPr lang="es-CO"/>
        </a:p>
      </dgm:t>
    </dgm:pt>
    <dgm:pt modelId="{4E8AA9CA-BC62-4735-A82B-75A315DD87EB}" type="pres">
      <dgm:prSet presAssocID="{668F6C3F-2A3B-44CC-BDE8-B493B41A4675}" presName="hierChild4" presStyleCnt="0"/>
      <dgm:spPr/>
    </dgm:pt>
    <dgm:pt modelId="{8B8257F8-6E93-46E4-95B6-3CA54A2120D4}" type="pres">
      <dgm:prSet presAssocID="{668F6C3F-2A3B-44CC-BDE8-B493B41A4675}" presName="hierChild5" presStyleCnt="0"/>
      <dgm:spPr/>
    </dgm:pt>
    <dgm:pt modelId="{2A0648BA-1158-460D-A8F3-79D2D6B7DADB}" type="pres">
      <dgm:prSet presAssocID="{77217FF1-E448-4399-8A54-F00DEE4379AA}" presName="hierChild5" presStyleCnt="0"/>
      <dgm:spPr/>
    </dgm:pt>
    <dgm:pt modelId="{BA21ADBB-4473-4C89-8AB5-C9D84EDA9BA8}" type="pres">
      <dgm:prSet presAssocID="{9E208714-72C2-4C18-99A0-C2417D24726A}" presName="hierChild5" presStyleCnt="0"/>
      <dgm:spPr/>
    </dgm:pt>
    <dgm:pt modelId="{E72D3F6A-821B-4987-B0A1-F5FF1AB38DF5}" type="pres">
      <dgm:prSet presAssocID="{F42A914B-6239-4C7B-9AA7-5E4BEA5427F1}" presName="hierChild5" presStyleCnt="0"/>
      <dgm:spPr/>
    </dgm:pt>
    <dgm:pt modelId="{2886C8D2-7E88-4383-B8EC-18C64FA93BDF}" type="pres">
      <dgm:prSet presAssocID="{0BFF3E3D-6284-48C7-AA56-8A8F65440596}" presName="hierChild5" presStyleCnt="0"/>
      <dgm:spPr/>
    </dgm:pt>
    <dgm:pt modelId="{775E422B-72EC-4C1D-937D-03B9CECBFA5B}" type="pres">
      <dgm:prSet presAssocID="{7DB8998E-9BC2-413E-9EFE-596AA6A80A4C}" presName="hierChild5" presStyleCnt="0"/>
      <dgm:spPr/>
    </dgm:pt>
    <dgm:pt modelId="{7B79C5C1-898C-4B7A-946D-C9EAC8AF13BF}" type="pres">
      <dgm:prSet presAssocID="{7CE7B5BC-14EF-4CF4-B6B2-4D0C339F7A16}" presName="hierChild5" presStyleCnt="0"/>
      <dgm:spPr/>
    </dgm:pt>
    <dgm:pt modelId="{512FC553-31E6-4AC7-A08B-AA9412874BAC}" type="pres">
      <dgm:prSet presAssocID="{BAF4ABC9-74BB-46F3-B469-83D5B1119BE4}" presName="hierChild5" presStyleCnt="0"/>
      <dgm:spPr/>
    </dgm:pt>
    <dgm:pt modelId="{616A74CA-242A-43F4-BAE1-5849C9EB09B0}" type="pres">
      <dgm:prSet presAssocID="{D8C4AFE5-1E06-4E59-81E8-084535876E55}" presName="hierChild3" presStyleCnt="0"/>
      <dgm:spPr/>
    </dgm:pt>
  </dgm:ptLst>
  <dgm:cxnLst>
    <dgm:cxn modelId="{0BD59CF7-8537-40C2-B14D-06E0D33F8334}" type="presOf" srcId="{B7A4A28B-FAAE-4E3A-ADFD-4E7F7FABE3ED}" destId="{AFFB23A4-095F-4EE4-B86A-49D53DD39BDA}" srcOrd="0" destOrd="0" presId="urn:microsoft.com/office/officeart/2005/8/layout/orgChart1"/>
    <dgm:cxn modelId="{7F3075DE-7A8B-4B53-B203-00D7331104EF}" type="presOf" srcId="{7EFBD912-F977-4028-90EC-27E84717008A}" destId="{7C104CEB-2A84-4E95-AC21-A3B685CA4EE5}" srcOrd="0" destOrd="0" presId="urn:microsoft.com/office/officeart/2005/8/layout/orgChart1"/>
    <dgm:cxn modelId="{0DBF09E9-6507-4036-A63B-652F8C65D777}" type="presOf" srcId="{0BFF3E3D-6284-48C7-AA56-8A8F65440596}" destId="{6A639807-4571-4239-A05A-DC2C107D6A1B}" srcOrd="0" destOrd="0" presId="urn:microsoft.com/office/officeart/2005/8/layout/orgChart1"/>
    <dgm:cxn modelId="{9AA3C2CA-84D8-411D-BACD-2F593DC55C63}" type="presOf" srcId="{7C1C1D0E-5D62-4849-B656-BB949D6C0530}" destId="{CC78284E-5CDD-488A-AAFC-02F5B49BE9AC}" srcOrd="0" destOrd="0" presId="urn:microsoft.com/office/officeart/2005/8/layout/orgChart1"/>
    <dgm:cxn modelId="{F16AAFB5-2F37-4A63-94B1-44FD2A03C396}" srcId="{D8C4AFE5-1E06-4E59-81E8-084535876E55}" destId="{7EFBD912-F977-4028-90EC-27E84717008A}" srcOrd="0" destOrd="0" parTransId="{C8097C6F-B755-4364-B193-E4806C7E5399}" sibTransId="{5F78DC65-D05B-4B12-BC56-ECB0537B9D50}"/>
    <dgm:cxn modelId="{DC8B94C3-B561-4343-B10C-55A7B3E5A77F}" srcId="{B7A4A28B-FAAE-4E3A-ADFD-4E7F7FABE3ED}" destId="{46D5B9CA-1CE7-4DF3-BFC7-A94D67071898}" srcOrd="0" destOrd="0" parTransId="{0EDF0675-E5BC-4AD6-B095-245450079EA3}" sibTransId="{C5350506-6758-41D6-A67F-B67B762AD7C1}"/>
    <dgm:cxn modelId="{DCEBCBCF-6BB2-406B-8356-46A9C0574055}" type="presOf" srcId="{7CE7B5BC-14EF-4CF4-B6B2-4D0C339F7A16}" destId="{EA8BF547-4991-451F-85C1-9B0394F204F2}" srcOrd="1" destOrd="0" presId="urn:microsoft.com/office/officeart/2005/8/layout/orgChart1"/>
    <dgm:cxn modelId="{09A72F3C-248C-4E00-A7FA-A2DA6A46133E}" type="presOf" srcId="{BAF4ABC9-74BB-46F3-B469-83D5B1119BE4}" destId="{EB62104F-E88A-4501-B6D1-29A8A934C849}" srcOrd="1" destOrd="0" presId="urn:microsoft.com/office/officeart/2005/8/layout/orgChart1"/>
    <dgm:cxn modelId="{B55AA4B0-7785-4684-9DB5-38C3373CCF5D}" type="presOf" srcId="{9E208714-72C2-4C18-99A0-C2417D24726A}" destId="{4F3920F3-23D1-4A5C-B88F-2CEEB6E2FDFC}" srcOrd="0" destOrd="0" presId="urn:microsoft.com/office/officeart/2005/8/layout/orgChart1"/>
    <dgm:cxn modelId="{4E491599-FBF2-4F23-9126-D0547B9CC963}" srcId="{99DAB6EF-B027-475C-8FEE-B021C7963F3C}" destId="{B7A4A28B-FAAE-4E3A-ADFD-4E7F7FABE3ED}" srcOrd="0" destOrd="0" parTransId="{0536157D-347A-4463-9C08-112E0A44997F}" sibTransId="{E01184E7-23C2-4ED1-AE27-BD3DB576FD3F}"/>
    <dgm:cxn modelId="{D9A8EBCA-FCA7-421F-891A-CD089514B23C}" type="presOf" srcId="{99DAB6EF-B027-475C-8FEE-B021C7963F3C}" destId="{AFE2A461-F2EC-4956-B3FE-F30FF44245D1}" srcOrd="1" destOrd="0" presId="urn:microsoft.com/office/officeart/2005/8/layout/orgChart1"/>
    <dgm:cxn modelId="{B27B0304-A0D3-4275-856D-91DA86108368}" type="presOf" srcId="{045FA5FB-B2CC-4318-8DCE-FE30E859510E}" destId="{ECFE7BC4-F01B-4420-BAF8-90D308F8D55B}" srcOrd="0" destOrd="0" presId="urn:microsoft.com/office/officeart/2005/8/layout/orgChart1"/>
    <dgm:cxn modelId="{D9E7E0D8-B836-428F-89D9-D59650379856}" type="presOf" srcId="{B1930AAC-130B-4D0E-BCE6-336CA4161138}" destId="{DCD33E34-C11D-45C0-9AA0-0825027E4C79}" srcOrd="0" destOrd="0" presId="urn:microsoft.com/office/officeart/2005/8/layout/orgChart1"/>
    <dgm:cxn modelId="{6EE733C5-1821-4EF2-9DA7-71AE8CAB7D52}" type="presOf" srcId="{6422DC50-01D1-435C-B1E4-098224DC7EBB}" destId="{A229EC1A-98CF-4BD2-B26C-93A9D037329B}" srcOrd="0" destOrd="0" presId="urn:microsoft.com/office/officeart/2005/8/layout/orgChart1"/>
    <dgm:cxn modelId="{AC1AB0EB-A91A-4A59-8B7D-C0BCC2DFF2BB}" type="presOf" srcId="{98E08B4E-0B51-42D9-8790-90744645B54D}" destId="{F6E22CBA-FBA8-455E-BDA8-F4F11178F713}" srcOrd="0" destOrd="0" presId="urn:microsoft.com/office/officeart/2005/8/layout/orgChart1"/>
    <dgm:cxn modelId="{E37A2E1D-5404-4DB5-98C4-1830EE17A271}" type="presOf" srcId="{89110309-D616-4F1B-9EAF-E82316B532E9}" destId="{15AA83F7-5CA1-4E4D-B67D-A5FB32904C4C}" srcOrd="0" destOrd="0" presId="urn:microsoft.com/office/officeart/2005/8/layout/orgChart1"/>
    <dgm:cxn modelId="{D9721C5B-E013-4A1C-B5F2-106892D54795}" srcId="{0BFF3E3D-6284-48C7-AA56-8A8F65440596}" destId="{F42A914B-6239-4C7B-9AA7-5E4BEA5427F1}" srcOrd="0" destOrd="0" parTransId="{9EFA8964-1327-49D8-A2B7-E3AAE33694DC}" sibTransId="{E986DEAE-E190-479C-9987-C290883CE9DB}"/>
    <dgm:cxn modelId="{7710C94E-D544-45F4-93F6-067C1B7EAD6C}" srcId="{F42A914B-6239-4C7B-9AA7-5E4BEA5427F1}" destId="{9E208714-72C2-4C18-99A0-C2417D24726A}" srcOrd="0" destOrd="0" parTransId="{33A44C14-9200-4F12-91AF-4EFFF7212DF0}" sibTransId="{F2C45BAC-BAA5-4160-AB4E-88A63391D206}"/>
    <dgm:cxn modelId="{A6D38420-222C-4392-AED2-C9E72B581CF0}" type="presOf" srcId="{D8C4AFE5-1E06-4E59-81E8-084535876E55}" destId="{5FE6160F-7265-4EF9-98AF-8CC561AB60A7}" srcOrd="1" destOrd="0" presId="urn:microsoft.com/office/officeart/2005/8/layout/orgChart1"/>
    <dgm:cxn modelId="{1AA23034-AD50-4819-8DB2-412AF570ECE0}" srcId="{9E208714-72C2-4C18-99A0-C2417D24726A}" destId="{77217FF1-E448-4399-8A54-F00DEE4379AA}" srcOrd="0" destOrd="0" parTransId="{6422DC50-01D1-435C-B1E4-098224DC7EBB}" sibTransId="{99F6E10A-4A9A-4594-BBA8-12DC7F5D9C5D}"/>
    <dgm:cxn modelId="{B8430566-829D-4477-BFD5-D18FB383497C}" srcId="{77217FF1-E448-4399-8A54-F00DEE4379AA}" destId="{668F6C3F-2A3B-44CC-BDE8-B493B41A4675}" srcOrd="0" destOrd="0" parTransId="{95A8A05F-44A3-4553-A39D-CEFCC92601B3}" sibTransId="{9B586348-B5C7-43D3-838B-F6355E99EF8F}"/>
    <dgm:cxn modelId="{4649CB3A-DA51-4DD5-8223-E248076C97BB}" srcId="{BAF4ABC9-74BB-46F3-B469-83D5B1119BE4}" destId="{7CE7B5BC-14EF-4CF4-B6B2-4D0C339F7A16}" srcOrd="0" destOrd="0" parTransId="{98E08B4E-0B51-42D9-8790-90744645B54D}" sibTransId="{B1E8D20F-C6E5-4533-BDC7-C1D54B3C669B}"/>
    <dgm:cxn modelId="{D7F83688-68A3-4030-93CA-0EBAA07A2096}" type="presOf" srcId="{0BFF3E3D-6284-48C7-AA56-8A8F65440596}" destId="{7F7C0A37-AA9B-4CD4-8795-2FE26FA23BB3}" srcOrd="1" destOrd="0" presId="urn:microsoft.com/office/officeart/2005/8/layout/orgChart1"/>
    <dgm:cxn modelId="{44659859-009E-4FA5-BBBC-9FBFB5F355AE}" type="presOf" srcId="{95A8A05F-44A3-4553-A39D-CEFCC92601B3}" destId="{286200DF-C446-4BBC-A080-45D05DFE8B3C}" srcOrd="0" destOrd="0" presId="urn:microsoft.com/office/officeart/2005/8/layout/orgChart1"/>
    <dgm:cxn modelId="{30D263E3-83C7-4A26-96F3-BEC696901941}" type="presOf" srcId="{B7A4A28B-FAAE-4E3A-ADFD-4E7F7FABE3ED}" destId="{257B1DDC-E871-4016-9415-218C38F0863B}" srcOrd="1" destOrd="0" presId="urn:microsoft.com/office/officeart/2005/8/layout/orgChart1"/>
    <dgm:cxn modelId="{4FC78340-FE15-4026-B95A-D9241BDC6E28}" type="presOf" srcId="{7CE7B5BC-14EF-4CF4-B6B2-4D0C339F7A16}" destId="{FDA09728-AF54-4C7B-A0EC-8DA5341D11E3}" srcOrd="0" destOrd="0" presId="urn:microsoft.com/office/officeart/2005/8/layout/orgChart1"/>
    <dgm:cxn modelId="{A428B0FD-546E-4407-9715-00F27428707C}" type="presOf" srcId="{99DAB6EF-B027-475C-8FEE-B021C7963F3C}" destId="{67D4B020-3CFD-4297-A65D-075CC444D80F}" srcOrd="0" destOrd="0" presId="urn:microsoft.com/office/officeart/2005/8/layout/orgChart1"/>
    <dgm:cxn modelId="{E0C88185-5677-400B-92E7-62DEDB96F79F}" type="presOf" srcId="{7EFBD912-F977-4028-90EC-27E84717008A}" destId="{4234E7B3-8C3C-45F5-AD99-CC71A1721377}" srcOrd="1" destOrd="0" presId="urn:microsoft.com/office/officeart/2005/8/layout/orgChart1"/>
    <dgm:cxn modelId="{5DD9FB72-7CA7-4FAD-97AA-4A6892E3E449}" type="presOf" srcId="{CF844C2C-1F9F-45AC-B568-A897A2EF2EC6}" destId="{EB77D95D-655F-45D5-8276-2F5853343B89}" srcOrd="1" destOrd="0" presId="urn:microsoft.com/office/officeart/2005/8/layout/orgChart1"/>
    <dgm:cxn modelId="{DC505AE0-0852-44AE-8131-448E54BBFA49}" type="presOf" srcId="{668F6C3F-2A3B-44CC-BDE8-B493B41A4675}" destId="{A70AD14B-D2A1-49DD-B854-E56E8B036E29}" srcOrd="1" destOrd="0" presId="urn:microsoft.com/office/officeart/2005/8/layout/orgChart1"/>
    <dgm:cxn modelId="{9F16AC5C-5929-46C7-BE6A-6C5FE6351E19}" type="presOf" srcId="{0EDF0675-E5BC-4AD6-B095-245450079EA3}" destId="{DA9A05A4-9683-411C-A6BC-8B2EB4EEB9F6}" srcOrd="0" destOrd="0" presId="urn:microsoft.com/office/officeart/2005/8/layout/orgChart1"/>
    <dgm:cxn modelId="{5F546791-5C15-4FFB-ADA0-8E5502F8E7A4}" type="presOf" srcId="{D8C4AFE5-1E06-4E59-81E8-084535876E55}" destId="{5FF9A1F7-77BE-4D42-B6DB-E79F7A958C4B}" srcOrd="0" destOrd="0" presId="urn:microsoft.com/office/officeart/2005/8/layout/orgChart1"/>
    <dgm:cxn modelId="{4E6A1873-3C87-4BDA-8BD1-BA585BC3C242}" type="presOf" srcId="{7DB8998E-9BC2-413E-9EFE-596AA6A80A4C}" destId="{2EDA6524-56B8-411D-9F54-B720A8090766}" srcOrd="0" destOrd="0" presId="urn:microsoft.com/office/officeart/2005/8/layout/orgChart1"/>
    <dgm:cxn modelId="{65CEA854-852C-4229-A152-5265782DCDAE}" srcId="{7CE7B5BC-14EF-4CF4-B6B2-4D0C339F7A16}" destId="{7DB8998E-9BC2-413E-9EFE-596AA6A80A4C}" srcOrd="0" destOrd="0" parTransId="{AC003650-488C-4714-8EC5-C3062BB5322E}" sibTransId="{DC10F0A7-97CA-4671-9F41-1C51412F80E3}"/>
    <dgm:cxn modelId="{0FAED6D5-C0B9-4C28-B1C4-AE3FF29BB6F9}" type="presOf" srcId="{9EFA8964-1327-49D8-A2B7-E3AAE33694DC}" destId="{7859DFA4-D5C0-440A-AE6F-E4EDFA214211}" srcOrd="0" destOrd="0" presId="urn:microsoft.com/office/officeart/2005/8/layout/orgChart1"/>
    <dgm:cxn modelId="{383BA49D-C506-46DE-9F4A-04B4DA4D1BF5}" type="presOf" srcId="{CF844C2C-1F9F-45AC-B568-A897A2EF2EC6}" destId="{86937A9B-F429-4439-8DC8-174F412D4400}" srcOrd="0" destOrd="0" presId="urn:microsoft.com/office/officeart/2005/8/layout/orgChart1"/>
    <dgm:cxn modelId="{74CABAD9-170C-4A9D-B583-30782A3E6FE4}" type="presOf" srcId="{C8097C6F-B755-4364-B193-E4806C7E5399}" destId="{E2BDF4DB-2021-453F-BE75-1E9D7E3B27CF}" srcOrd="0" destOrd="0" presId="urn:microsoft.com/office/officeart/2005/8/layout/orgChart1"/>
    <dgm:cxn modelId="{7C4FCD8B-699E-4986-AACB-5B2F5531FB7B}" type="presOf" srcId="{EE17A018-C5FE-4EF1-A2CC-16DC1354064D}" destId="{CE42478B-4D77-42AA-B698-1140F5A0E31D}" srcOrd="0" destOrd="0" presId="urn:microsoft.com/office/officeart/2005/8/layout/orgChart1"/>
    <dgm:cxn modelId="{63E8A292-4DF8-4608-AC7E-2F7FC00164C9}" type="presOf" srcId="{B39FBD92-3426-487A-B192-66F495CAA745}" destId="{84AEB645-C3AE-411E-A9C0-709955DB3A37}" srcOrd="0" destOrd="0" presId="urn:microsoft.com/office/officeart/2005/8/layout/orgChart1"/>
    <dgm:cxn modelId="{893FC958-0199-4588-ADEC-65AAB7435FBD}" srcId="{D8C4AFE5-1E06-4E59-81E8-084535876E55}" destId="{BAF4ABC9-74BB-46F3-B469-83D5B1119BE4}" srcOrd="2" destOrd="0" parTransId="{B39FBD92-3426-487A-B192-66F495CAA745}" sibTransId="{55FC6CD4-7430-4429-88A8-B6171A263226}"/>
    <dgm:cxn modelId="{C1B73D7F-2444-4FAA-9AC7-981E50F9C292}" type="presOf" srcId="{BAF4ABC9-74BB-46F3-B469-83D5B1119BE4}" destId="{B1CB6095-2890-4989-8F6B-1309B54A1ED2}" srcOrd="0" destOrd="0" presId="urn:microsoft.com/office/officeart/2005/8/layout/orgChart1"/>
    <dgm:cxn modelId="{F48A6E46-CC42-4968-96D9-58A29FD54695}" type="presOf" srcId="{46D5B9CA-1CE7-4DF3-BFC7-A94D67071898}" destId="{1F3CEB6E-8B30-43E9-B09E-FD324BDDBEAD}" srcOrd="1" destOrd="0" presId="urn:microsoft.com/office/officeart/2005/8/layout/orgChart1"/>
    <dgm:cxn modelId="{2B250F3D-031E-48D9-B340-DE1BE026FF34}" srcId="{BE94555D-D1E2-4379-B353-FCE093043463}" destId="{89110309-D616-4F1B-9EAF-E82316B532E9}" srcOrd="0" destOrd="0" parTransId="{C973F6CB-85BD-4D30-A600-AC3492277F45}" sibTransId="{28F1EC3D-D757-477A-8D44-20A2264B2A9D}"/>
    <dgm:cxn modelId="{65838B0C-5B3C-4D3B-A543-53F1146F23BA}" type="presOf" srcId="{77217FF1-E448-4399-8A54-F00DEE4379AA}" destId="{9A308594-4383-45CA-8E43-D1C7A6716457}" srcOrd="0" destOrd="0" presId="urn:microsoft.com/office/officeart/2005/8/layout/orgChart1"/>
    <dgm:cxn modelId="{8F5320C9-F48C-44AA-96EF-F72ECA5623CB}" type="presOf" srcId="{89110309-D616-4F1B-9EAF-E82316B532E9}" destId="{92D9BB22-16F6-4270-A387-2D4FBD36957E}" srcOrd="1" destOrd="0" presId="urn:microsoft.com/office/officeart/2005/8/layout/orgChart1"/>
    <dgm:cxn modelId="{A989713A-49A1-487B-905B-C9900FD9522B}" type="presOf" srcId="{668F6C3F-2A3B-44CC-BDE8-B493B41A4675}" destId="{952DEAD3-0A47-416B-9E8A-F09FBECFA43C}" srcOrd="0" destOrd="0" presId="urn:microsoft.com/office/officeart/2005/8/layout/orgChart1"/>
    <dgm:cxn modelId="{FFF2CDAF-7002-4CD7-BB96-A898D67AC16C}" type="presOf" srcId="{0536157D-347A-4463-9C08-112E0A44997F}" destId="{4DC6091E-D42C-4B1B-AE4C-958D27AFD4DB}" srcOrd="0" destOrd="0" presId="urn:microsoft.com/office/officeart/2005/8/layout/orgChart1"/>
    <dgm:cxn modelId="{60169218-AE48-431C-9725-E5E1B6C2F714}" type="presOf" srcId="{7DB8998E-9BC2-413E-9EFE-596AA6A80A4C}" destId="{16C66B74-DA03-4172-9915-2401B00E9CFD}" srcOrd="1" destOrd="0" presId="urn:microsoft.com/office/officeart/2005/8/layout/orgChart1"/>
    <dgm:cxn modelId="{B5D61CE3-6839-45FA-80FB-6B7B95D1F6C3}" type="presOf" srcId="{BE94555D-D1E2-4379-B353-FCE093043463}" destId="{A3F34B05-5CF3-4142-9CEE-91108BA6FD9E}" srcOrd="1" destOrd="0" presId="urn:microsoft.com/office/officeart/2005/8/layout/orgChart1"/>
    <dgm:cxn modelId="{39FACF91-0115-4E2A-8437-2DF1C5C9BF40}" type="presOf" srcId="{F42A914B-6239-4C7B-9AA7-5E4BEA5427F1}" destId="{14F05150-C298-48EC-9669-588BAD2A0C3F}" srcOrd="1" destOrd="0" presId="urn:microsoft.com/office/officeart/2005/8/layout/orgChart1"/>
    <dgm:cxn modelId="{D9C0E6F3-21CD-46F5-ADAC-1DC57C416284}" srcId="{CF844C2C-1F9F-45AC-B568-A897A2EF2EC6}" destId="{BE94555D-D1E2-4379-B353-FCE093043463}" srcOrd="0" destOrd="0" parTransId="{AB012EE1-9510-49C6-852C-38E1299233DE}" sibTransId="{3F982F98-9B6E-482F-81C1-A3DCD1B193A7}"/>
    <dgm:cxn modelId="{CF3F518C-9998-4E7E-840F-47A65A0D7017}" type="presOf" srcId="{46D5B9CA-1CE7-4DF3-BFC7-A94D67071898}" destId="{26EBF48A-D712-4EC4-8E35-B5D41192A089}" srcOrd="0" destOrd="0" presId="urn:microsoft.com/office/officeart/2005/8/layout/orgChart1"/>
    <dgm:cxn modelId="{2F60035E-2C46-4EF8-A93A-9DDA858AE9B8}" type="presOf" srcId="{9E208714-72C2-4C18-99A0-C2417D24726A}" destId="{B76736A1-76D2-4ABC-9457-371B60E0FE8E}" srcOrd="1" destOrd="0" presId="urn:microsoft.com/office/officeart/2005/8/layout/orgChart1"/>
    <dgm:cxn modelId="{D746F33B-09CA-4298-B82F-EF80EDF1F155}" srcId="{7DB8998E-9BC2-413E-9EFE-596AA6A80A4C}" destId="{0BFF3E3D-6284-48C7-AA56-8A8F65440596}" srcOrd="0" destOrd="0" parTransId="{7C1C1D0E-5D62-4849-B656-BB949D6C0530}" sibTransId="{EF27E8DB-BB73-449E-9B0C-680B5EA91ABD}"/>
    <dgm:cxn modelId="{ADF3F49B-78FB-4C24-850C-1A6E91FB5ACA}" type="presOf" srcId="{F42A914B-6239-4C7B-9AA7-5E4BEA5427F1}" destId="{262F3430-0A22-4834-B1EC-77A228B87626}" srcOrd="0" destOrd="0" presId="urn:microsoft.com/office/officeart/2005/8/layout/orgChart1"/>
    <dgm:cxn modelId="{8F42DDED-D23E-455D-8924-32727C7CC885}" srcId="{D8C4AFE5-1E06-4E59-81E8-084535876E55}" destId="{99DAB6EF-B027-475C-8FEE-B021C7963F3C}" srcOrd="1" destOrd="0" parTransId="{EE17A018-C5FE-4EF1-A2CC-16DC1354064D}" sibTransId="{28D51687-C442-44AE-A687-253AEABCE4F4}"/>
    <dgm:cxn modelId="{3478DFD4-4445-4D9A-9389-BE3A81674D10}" type="presOf" srcId="{BE94555D-D1E2-4379-B353-FCE093043463}" destId="{2DEAC619-2DBC-496B-A3BC-5718A082263C}" srcOrd="0" destOrd="0" presId="urn:microsoft.com/office/officeart/2005/8/layout/orgChart1"/>
    <dgm:cxn modelId="{56A09103-EB14-40AF-95D5-5B3186F9C1A6}" type="presOf" srcId="{AC003650-488C-4714-8EC5-C3062BB5322E}" destId="{451FC2AA-AF34-4761-B5E3-24A0497999DE}" srcOrd="0" destOrd="0" presId="urn:microsoft.com/office/officeart/2005/8/layout/orgChart1"/>
    <dgm:cxn modelId="{C35BE4EF-2DC7-40F4-93B5-F400FF70F396}" srcId="{7EFBD912-F977-4028-90EC-27E84717008A}" destId="{CF844C2C-1F9F-45AC-B568-A897A2EF2EC6}" srcOrd="0" destOrd="0" parTransId="{B1930AAC-130B-4D0E-BCE6-336CA4161138}" sibTransId="{60077225-1DD2-401D-A191-4BAC44618AC0}"/>
    <dgm:cxn modelId="{2802A218-E1C9-444F-A790-D9F29728231C}" type="presOf" srcId="{AB012EE1-9510-49C6-852C-38E1299233DE}" destId="{30A8CAFC-E1F9-4189-B4E9-CD1E18E923AA}" srcOrd="0" destOrd="0" presId="urn:microsoft.com/office/officeart/2005/8/layout/orgChart1"/>
    <dgm:cxn modelId="{695C49C1-DA99-42CD-81A2-1F6271E6C205}" type="presOf" srcId="{33A44C14-9200-4F12-91AF-4EFFF7212DF0}" destId="{8B38544C-9C75-4D6C-98A1-CCEE2C09EDEE}" srcOrd="0" destOrd="0" presId="urn:microsoft.com/office/officeart/2005/8/layout/orgChart1"/>
    <dgm:cxn modelId="{08097649-4591-42DC-AB65-E1D3B676B5A5}" type="presOf" srcId="{77217FF1-E448-4399-8A54-F00DEE4379AA}" destId="{B9A5FBFC-278B-4EB0-87F9-E7A0193F7D65}" srcOrd="1" destOrd="0" presId="urn:microsoft.com/office/officeart/2005/8/layout/orgChart1"/>
    <dgm:cxn modelId="{FD9A5849-DAD1-4C4B-B4F1-B3F131FE2432}" srcId="{045FA5FB-B2CC-4318-8DCE-FE30E859510E}" destId="{D8C4AFE5-1E06-4E59-81E8-084535876E55}" srcOrd="0" destOrd="0" parTransId="{BE949117-F62E-4034-97F4-0D52C003D878}" sibTransId="{54F5EE46-A2F7-4ABB-8B75-5E5079C52046}"/>
    <dgm:cxn modelId="{172C6595-6401-481B-A80A-6617A6003060}" type="presOf" srcId="{C973F6CB-85BD-4D30-A600-AC3492277F45}" destId="{9F3F623F-F411-485B-9FA7-2874BECD24BE}" srcOrd="0" destOrd="0" presId="urn:microsoft.com/office/officeart/2005/8/layout/orgChart1"/>
    <dgm:cxn modelId="{DD6B008E-CBBB-4215-9984-5D12CDAE5D8B}" type="presParOf" srcId="{ECFE7BC4-F01B-4420-BAF8-90D308F8D55B}" destId="{069CBBA9-57AE-42DB-B8AF-FACA7AC16CA8}" srcOrd="0" destOrd="0" presId="urn:microsoft.com/office/officeart/2005/8/layout/orgChart1"/>
    <dgm:cxn modelId="{2485533B-368B-4992-AB07-B4B35B8BADE7}" type="presParOf" srcId="{069CBBA9-57AE-42DB-B8AF-FACA7AC16CA8}" destId="{ECEEF8D1-45B1-4082-BA8D-72C8AD75DFB9}" srcOrd="0" destOrd="0" presId="urn:microsoft.com/office/officeart/2005/8/layout/orgChart1"/>
    <dgm:cxn modelId="{E6220F7C-A683-49DE-984B-167E88D33896}" type="presParOf" srcId="{ECEEF8D1-45B1-4082-BA8D-72C8AD75DFB9}" destId="{5FF9A1F7-77BE-4D42-B6DB-E79F7A958C4B}" srcOrd="0" destOrd="0" presId="urn:microsoft.com/office/officeart/2005/8/layout/orgChart1"/>
    <dgm:cxn modelId="{8B77E07E-F9EB-4C21-8348-6A593E216CC1}" type="presParOf" srcId="{ECEEF8D1-45B1-4082-BA8D-72C8AD75DFB9}" destId="{5FE6160F-7265-4EF9-98AF-8CC561AB60A7}" srcOrd="1" destOrd="0" presId="urn:microsoft.com/office/officeart/2005/8/layout/orgChart1"/>
    <dgm:cxn modelId="{472AAA9D-1982-42B8-8E2C-5A179C65324A}" type="presParOf" srcId="{069CBBA9-57AE-42DB-B8AF-FACA7AC16CA8}" destId="{768CC702-784E-474C-8073-BDA8D9317CBE}" srcOrd="1" destOrd="0" presId="urn:microsoft.com/office/officeart/2005/8/layout/orgChart1"/>
    <dgm:cxn modelId="{17D65F44-A417-4A31-8C13-1729D8229696}" type="presParOf" srcId="{768CC702-784E-474C-8073-BDA8D9317CBE}" destId="{E2BDF4DB-2021-453F-BE75-1E9D7E3B27CF}" srcOrd="0" destOrd="0" presId="urn:microsoft.com/office/officeart/2005/8/layout/orgChart1"/>
    <dgm:cxn modelId="{160F3457-6A94-4A0D-8513-2746ACE95AD1}" type="presParOf" srcId="{768CC702-784E-474C-8073-BDA8D9317CBE}" destId="{04A9AFF8-3288-4AFF-A5BF-DCDF63F12ECD}" srcOrd="1" destOrd="0" presId="urn:microsoft.com/office/officeart/2005/8/layout/orgChart1"/>
    <dgm:cxn modelId="{1FDDBF99-CD50-4C7E-9C64-EDE002D4A28F}" type="presParOf" srcId="{04A9AFF8-3288-4AFF-A5BF-DCDF63F12ECD}" destId="{68B5DE73-9F72-444F-91F2-256502F7B242}" srcOrd="0" destOrd="0" presId="urn:microsoft.com/office/officeart/2005/8/layout/orgChart1"/>
    <dgm:cxn modelId="{8552EFDF-FADE-400E-BDA6-FFEF4A3AC6C2}" type="presParOf" srcId="{68B5DE73-9F72-444F-91F2-256502F7B242}" destId="{7C104CEB-2A84-4E95-AC21-A3B685CA4EE5}" srcOrd="0" destOrd="0" presId="urn:microsoft.com/office/officeart/2005/8/layout/orgChart1"/>
    <dgm:cxn modelId="{EDA253B0-B596-4B76-A5CE-42931610021F}" type="presParOf" srcId="{68B5DE73-9F72-444F-91F2-256502F7B242}" destId="{4234E7B3-8C3C-45F5-AD99-CC71A1721377}" srcOrd="1" destOrd="0" presId="urn:microsoft.com/office/officeart/2005/8/layout/orgChart1"/>
    <dgm:cxn modelId="{42AEB1D3-BCBF-488F-860D-D11902B27061}" type="presParOf" srcId="{04A9AFF8-3288-4AFF-A5BF-DCDF63F12ECD}" destId="{92AB23FC-029A-4CA7-97EE-F447317B73BA}" srcOrd="1" destOrd="0" presId="urn:microsoft.com/office/officeart/2005/8/layout/orgChart1"/>
    <dgm:cxn modelId="{5BC0A645-7A59-4CDC-9980-502E3B05DF1A}" type="presParOf" srcId="{92AB23FC-029A-4CA7-97EE-F447317B73BA}" destId="{DCD33E34-C11D-45C0-9AA0-0825027E4C79}" srcOrd="0" destOrd="0" presId="urn:microsoft.com/office/officeart/2005/8/layout/orgChart1"/>
    <dgm:cxn modelId="{E6C554AD-CD2B-491A-AC7B-E8F90ACF9A63}" type="presParOf" srcId="{92AB23FC-029A-4CA7-97EE-F447317B73BA}" destId="{F3DF41FD-FC64-4C34-B77A-49CC2804CA8E}" srcOrd="1" destOrd="0" presId="urn:microsoft.com/office/officeart/2005/8/layout/orgChart1"/>
    <dgm:cxn modelId="{7E0D796C-2076-417B-9876-EA2D428EF9A2}" type="presParOf" srcId="{F3DF41FD-FC64-4C34-B77A-49CC2804CA8E}" destId="{9D65E074-D449-41C7-AFE7-CCA0912B1A0C}" srcOrd="0" destOrd="0" presId="urn:microsoft.com/office/officeart/2005/8/layout/orgChart1"/>
    <dgm:cxn modelId="{1E21C244-9071-4DE4-AED9-B17E332291AC}" type="presParOf" srcId="{9D65E074-D449-41C7-AFE7-CCA0912B1A0C}" destId="{86937A9B-F429-4439-8DC8-174F412D4400}" srcOrd="0" destOrd="0" presId="urn:microsoft.com/office/officeart/2005/8/layout/orgChart1"/>
    <dgm:cxn modelId="{0DEBF88B-9100-46BD-9340-9F955A397DC7}" type="presParOf" srcId="{9D65E074-D449-41C7-AFE7-CCA0912B1A0C}" destId="{EB77D95D-655F-45D5-8276-2F5853343B89}" srcOrd="1" destOrd="0" presId="urn:microsoft.com/office/officeart/2005/8/layout/orgChart1"/>
    <dgm:cxn modelId="{119B848E-C209-4D5A-BC52-07F7750FD0B3}" type="presParOf" srcId="{F3DF41FD-FC64-4C34-B77A-49CC2804CA8E}" destId="{1E2A14BB-E9A4-4FF3-8AB4-E122569DD637}" srcOrd="1" destOrd="0" presId="urn:microsoft.com/office/officeart/2005/8/layout/orgChart1"/>
    <dgm:cxn modelId="{E0C074F5-C8E4-46DC-857F-F2E3694E56FA}" type="presParOf" srcId="{1E2A14BB-E9A4-4FF3-8AB4-E122569DD637}" destId="{30A8CAFC-E1F9-4189-B4E9-CD1E18E923AA}" srcOrd="0" destOrd="0" presId="urn:microsoft.com/office/officeart/2005/8/layout/orgChart1"/>
    <dgm:cxn modelId="{100F7155-57FC-430D-935F-8B58C7AC854C}" type="presParOf" srcId="{1E2A14BB-E9A4-4FF3-8AB4-E122569DD637}" destId="{823DBD1D-F94E-4F90-95B1-5CE4B7FC3D6A}" srcOrd="1" destOrd="0" presId="urn:microsoft.com/office/officeart/2005/8/layout/orgChart1"/>
    <dgm:cxn modelId="{AAF1B523-0BB9-4EFF-8819-1EE5DD143677}" type="presParOf" srcId="{823DBD1D-F94E-4F90-95B1-5CE4B7FC3D6A}" destId="{978E841B-2463-45C9-9815-0D9B64CCD4B9}" srcOrd="0" destOrd="0" presId="urn:microsoft.com/office/officeart/2005/8/layout/orgChart1"/>
    <dgm:cxn modelId="{19924670-3E3D-4761-AD8C-B29290F4B0D4}" type="presParOf" srcId="{978E841B-2463-45C9-9815-0D9B64CCD4B9}" destId="{2DEAC619-2DBC-496B-A3BC-5718A082263C}" srcOrd="0" destOrd="0" presId="urn:microsoft.com/office/officeart/2005/8/layout/orgChart1"/>
    <dgm:cxn modelId="{128FF02D-AC1A-4DBF-BF74-241436848306}" type="presParOf" srcId="{978E841B-2463-45C9-9815-0D9B64CCD4B9}" destId="{A3F34B05-5CF3-4142-9CEE-91108BA6FD9E}" srcOrd="1" destOrd="0" presId="urn:microsoft.com/office/officeart/2005/8/layout/orgChart1"/>
    <dgm:cxn modelId="{E9314225-E343-48B7-87A7-9E48B493FC67}" type="presParOf" srcId="{823DBD1D-F94E-4F90-95B1-5CE4B7FC3D6A}" destId="{3CDB8474-975E-4A5C-B323-EA9798D8DBF8}" srcOrd="1" destOrd="0" presId="urn:microsoft.com/office/officeart/2005/8/layout/orgChart1"/>
    <dgm:cxn modelId="{3D8FD7CD-C8AC-46EA-A539-1059F9FCC426}" type="presParOf" srcId="{3CDB8474-975E-4A5C-B323-EA9798D8DBF8}" destId="{9F3F623F-F411-485B-9FA7-2874BECD24BE}" srcOrd="0" destOrd="0" presId="urn:microsoft.com/office/officeart/2005/8/layout/orgChart1"/>
    <dgm:cxn modelId="{240A2715-0FCA-4079-97C2-CFC68E8AC67A}" type="presParOf" srcId="{3CDB8474-975E-4A5C-B323-EA9798D8DBF8}" destId="{05938DE0-EA47-4F0D-891C-1EA1E9E349DC}" srcOrd="1" destOrd="0" presId="urn:microsoft.com/office/officeart/2005/8/layout/orgChart1"/>
    <dgm:cxn modelId="{44FD842E-2B50-4CCE-8CC1-82AC733B667A}" type="presParOf" srcId="{05938DE0-EA47-4F0D-891C-1EA1E9E349DC}" destId="{E8792534-EA39-4F06-BE60-633C57216BA2}" srcOrd="0" destOrd="0" presId="urn:microsoft.com/office/officeart/2005/8/layout/orgChart1"/>
    <dgm:cxn modelId="{ABBC105E-0C76-4422-9E43-0AEC14590048}" type="presParOf" srcId="{E8792534-EA39-4F06-BE60-633C57216BA2}" destId="{15AA83F7-5CA1-4E4D-B67D-A5FB32904C4C}" srcOrd="0" destOrd="0" presId="urn:microsoft.com/office/officeart/2005/8/layout/orgChart1"/>
    <dgm:cxn modelId="{CC44CAD6-A018-4803-A400-E38580DE6A7E}" type="presParOf" srcId="{E8792534-EA39-4F06-BE60-633C57216BA2}" destId="{92D9BB22-16F6-4270-A387-2D4FBD36957E}" srcOrd="1" destOrd="0" presId="urn:microsoft.com/office/officeart/2005/8/layout/orgChart1"/>
    <dgm:cxn modelId="{9562D3C8-B864-4C1C-AAC8-4BC32B1EE1CC}" type="presParOf" srcId="{05938DE0-EA47-4F0D-891C-1EA1E9E349DC}" destId="{4717019D-130C-46E3-9F33-036D8B9B9462}" srcOrd="1" destOrd="0" presId="urn:microsoft.com/office/officeart/2005/8/layout/orgChart1"/>
    <dgm:cxn modelId="{AC0D3BEE-4536-45A3-AECF-2635876B77FF}" type="presParOf" srcId="{05938DE0-EA47-4F0D-891C-1EA1E9E349DC}" destId="{F56FC760-D1D0-4FF0-8286-36413A91AA62}" srcOrd="2" destOrd="0" presId="urn:microsoft.com/office/officeart/2005/8/layout/orgChart1"/>
    <dgm:cxn modelId="{D2E42389-5E13-4F1F-A051-2360F612A8DE}" type="presParOf" srcId="{823DBD1D-F94E-4F90-95B1-5CE4B7FC3D6A}" destId="{17BCC46F-5ACC-4FA1-AC9B-6EC2E6CB144D}" srcOrd="2" destOrd="0" presId="urn:microsoft.com/office/officeart/2005/8/layout/orgChart1"/>
    <dgm:cxn modelId="{07CC860F-6B46-4DEF-8374-AA4AB87B4DCD}" type="presParOf" srcId="{F3DF41FD-FC64-4C34-B77A-49CC2804CA8E}" destId="{A3616F9F-12FF-46A2-B2F0-A206553353ED}" srcOrd="2" destOrd="0" presId="urn:microsoft.com/office/officeart/2005/8/layout/orgChart1"/>
    <dgm:cxn modelId="{11490F87-8D0F-4127-8C81-33BEB56BD00D}" type="presParOf" srcId="{04A9AFF8-3288-4AFF-A5BF-DCDF63F12ECD}" destId="{D9CCB483-5253-425C-9C3A-AB751701FCDF}" srcOrd="2" destOrd="0" presId="urn:microsoft.com/office/officeart/2005/8/layout/orgChart1"/>
    <dgm:cxn modelId="{8FAF5CAC-FE32-4E4F-AAD1-2CEF80FE5A6F}" type="presParOf" srcId="{768CC702-784E-474C-8073-BDA8D9317CBE}" destId="{CE42478B-4D77-42AA-B698-1140F5A0E31D}" srcOrd="2" destOrd="0" presId="urn:microsoft.com/office/officeart/2005/8/layout/orgChart1"/>
    <dgm:cxn modelId="{AD185995-AF96-45CB-A03B-4D52359692BB}" type="presParOf" srcId="{768CC702-784E-474C-8073-BDA8D9317CBE}" destId="{DCC43FE2-E2F7-42B8-99F9-556C000C0D47}" srcOrd="3" destOrd="0" presId="urn:microsoft.com/office/officeart/2005/8/layout/orgChart1"/>
    <dgm:cxn modelId="{24B852A3-51F7-4212-ACE0-874583FDB6B4}" type="presParOf" srcId="{DCC43FE2-E2F7-42B8-99F9-556C000C0D47}" destId="{4763086F-1B72-4F6A-826C-644B2CB7FE68}" srcOrd="0" destOrd="0" presId="urn:microsoft.com/office/officeart/2005/8/layout/orgChart1"/>
    <dgm:cxn modelId="{478B3F7B-FD4C-417C-9195-A80C85E6A697}" type="presParOf" srcId="{4763086F-1B72-4F6A-826C-644B2CB7FE68}" destId="{67D4B020-3CFD-4297-A65D-075CC444D80F}" srcOrd="0" destOrd="0" presId="urn:microsoft.com/office/officeart/2005/8/layout/orgChart1"/>
    <dgm:cxn modelId="{74DA5569-633C-4ED8-9FC4-9836A7D1ACD0}" type="presParOf" srcId="{4763086F-1B72-4F6A-826C-644B2CB7FE68}" destId="{AFE2A461-F2EC-4956-B3FE-F30FF44245D1}" srcOrd="1" destOrd="0" presId="urn:microsoft.com/office/officeart/2005/8/layout/orgChart1"/>
    <dgm:cxn modelId="{DF91C87A-5A29-4A09-B625-B7950DDC4CB6}" type="presParOf" srcId="{DCC43FE2-E2F7-42B8-99F9-556C000C0D47}" destId="{11439942-CF1C-4422-B1F0-08785DDED6C6}" srcOrd="1" destOrd="0" presId="urn:microsoft.com/office/officeart/2005/8/layout/orgChart1"/>
    <dgm:cxn modelId="{7CCDC1F6-BEE0-428F-B530-B4B79CF1E95D}" type="presParOf" srcId="{11439942-CF1C-4422-B1F0-08785DDED6C6}" destId="{4DC6091E-D42C-4B1B-AE4C-958D27AFD4DB}" srcOrd="0" destOrd="0" presId="urn:microsoft.com/office/officeart/2005/8/layout/orgChart1"/>
    <dgm:cxn modelId="{CA2F4BB3-D620-4554-9F23-F1BCB5F63F5D}" type="presParOf" srcId="{11439942-CF1C-4422-B1F0-08785DDED6C6}" destId="{D7CF049C-D9A1-4125-B108-D4BA734C9482}" srcOrd="1" destOrd="0" presId="urn:microsoft.com/office/officeart/2005/8/layout/orgChart1"/>
    <dgm:cxn modelId="{2C8A0C82-FB86-4BD8-AB58-EBC5EF13D462}" type="presParOf" srcId="{D7CF049C-D9A1-4125-B108-D4BA734C9482}" destId="{9670AF39-BD45-414E-AA50-671D1A0C8CFB}" srcOrd="0" destOrd="0" presId="urn:microsoft.com/office/officeart/2005/8/layout/orgChart1"/>
    <dgm:cxn modelId="{66F49843-008B-4A90-BAD9-466711EAFA7E}" type="presParOf" srcId="{9670AF39-BD45-414E-AA50-671D1A0C8CFB}" destId="{AFFB23A4-095F-4EE4-B86A-49D53DD39BDA}" srcOrd="0" destOrd="0" presId="urn:microsoft.com/office/officeart/2005/8/layout/orgChart1"/>
    <dgm:cxn modelId="{C4A27516-1C23-49C4-8A29-BD6BA8084BF9}" type="presParOf" srcId="{9670AF39-BD45-414E-AA50-671D1A0C8CFB}" destId="{257B1DDC-E871-4016-9415-218C38F0863B}" srcOrd="1" destOrd="0" presId="urn:microsoft.com/office/officeart/2005/8/layout/orgChart1"/>
    <dgm:cxn modelId="{E232F56E-E455-4A96-863C-7016A61BF364}" type="presParOf" srcId="{D7CF049C-D9A1-4125-B108-D4BA734C9482}" destId="{975CCAAE-0DBB-4489-AE71-20C95C0718FA}" srcOrd="1" destOrd="0" presId="urn:microsoft.com/office/officeart/2005/8/layout/orgChart1"/>
    <dgm:cxn modelId="{3B41422D-E279-4284-AD7A-E9D6E2F41881}" type="presParOf" srcId="{975CCAAE-0DBB-4489-AE71-20C95C0718FA}" destId="{DA9A05A4-9683-411C-A6BC-8B2EB4EEB9F6}" srcOrd="0" destOrd="0" presId="urn:microsoft.com/office/officeart/2005/8/layout/orgChart1"/>
    <dgm:cxn modelId="{795FCA20-5660-4C58-A672-06E21C31444C}" type="presParOf" srcId="{975CCAAE-0DBB-4489-AE71-20C95C0718FA}" destId="{AFEA924D-48EA-4B9E-9620-1BEB67ACBD0D}" srcOrd="1" destOrd="0" presId="urn:microsoft.com/office/officeart/2005/8/layout/orgChart1"/>
    <dgm:cxn modelId="{027B4177-0CC5-4E5B-8980-39E4F8E33085}" type="presParOf" srcId="{AFEA924D-48EA-4B9E-9620-1BEB67ACBD0D}" destId="{32199A9D-D7BC-4F02-A77C-1324ACB34357}" srcOrd="0" destOrd="0" presId="urn:microsoft.com/office/officeart/2005/8/layout/orgChart1"/>
    <dgm:cxn modelId="{83F50301-12B3-44A3-A163-2AF2A22E1F33}" type="presParOf" srcId="{32199A9D-D7BC-4F02-A77C-1324ACB34357}" destId="{26EBF48A-D712-4EC4-8E35-B5D41192A089}" srcOrd="0" destOrd="0" presId="urn:microsoft.com/office/officeart/2005/8/layout/orgChart1"/>
    <dgm:cxn modelId="{3C178E05-BA80-4FA9-B8AE-7F0C7FB2A153}" type="presParOf" srcId="{32199A9D-D7BC-4F02-A77C-1324ACB34357}" destId="{1F3CEB6E-8B30-43E9-B09E-FD324BDDBEAD}" srcOrd="1" destOrd="0" presId="urn:microsoft.com/office/officeart/2005/8/layout/orgChart1"/>
    <dgm:cxn modelId="{2C966C42-EA30-4A89-9B90-D5DFA764D7A7}" type="presParOf" srcId="{AFEA924D-48EA-4B9E-9620-1BEB67ACBD0D}" destId="{EEAE1FA7-574E-4F42-8CF9-F6043E5548C1}" srcOrd="1" destOrd="0" presId="urn:microsoft.com/office/officeart/2005/8/layout/orgChart1"/>
    <dgm:cxn modelId="{7073EA39-F2F0-4DAE-A599-12A1A301ED82}" type="presParOf" srcId="{AFEA924D-48EA-4B9E-9620-1BEB67ACBD0D}" destId="{0426C2C6-1DE6-4E07-9B60-00D642A044B0}" srcOrd="2" destOrd="0" presId="urn:microsoft.com/office/officeart/2005/8/layout/orgChart1"/>
    <dgm:cxn modelId="{26A3FE25-1A07-4D5A-97F2-30F0F80C557A}" type="presParOf" srcId="{D7CF049C-D9A1-4125-B108-D4BA734C9482}" destId="{CDD092D7-7D9C-4140-9F64-56B250E1C867}" srcOrd="2" destOrd="0" presId="urn:microsoft.com/office/officeart/2005/8/layout/orgChart1"/>
    <dgm:cxn modelId="{933E1B9D-B9D4-4038-910D-0E24EC7AD755}" type="presParOf" srcId="{DCC43FE2-E2F7-42B8-99F9-556C000C0D47}" destId="{D87785E0-E0DE-4B4F-80BC-5290C0A93B18}" srcOrd="2" destOrd="0" presId="urn:microsoft.com/office/officeart/2005/8/layout/orgChart1"/>
    <dgm:cxn modelId="{81B9D1FB-8448-4D07-9324-2BD607DC6027}" type="presParOf" srcId="{768CC702-784E-474C-8073-BDA8D9317CBE}" destId="{84AEB645-C3AE-411E-A9C0-709955DB3A37}" srcOrd="4" destOrd="0" presId="urn:microsoft.com/office/officeart/2005/8/layout/orgChart1"/>
    <dgm:cxn modelId="{EB72B41E-C817-4A8C-8C4F-0D2F6B1B2F70}" type="presParOf" srcId="{768CC702-784E-474C-8073-BDA8D9317CBE}" destId="{7F2CA7A8-ACB1-4623-9102-455B14FCA97E}" srcOrd="5" destOrd="0" presId="urn:microsoft.com/office/officeart/2005/8/layout/orgChart1"/>
    <dgm:cxn modelId="{C8FE1047-E182-4CD4-B2F2-AE6F2AB7E537}" type="presParOf" srcId="{7F2CA7A8-ACB1-4623-9102-455B14FCA97E}" destId="{49D67DFA-F681-46E1-AEBF-AB1B14A18AE4}" srcOrd="0" destOrd="0" presId="urn:microsoft.com/office/officeart/2005/8/layout/orgChart1"/>
    <dgm:cxn modelId="{B55FA76E-6B9E-4112-A725-4D9C097B07A2}" type="presParOf" srcId="{49D67DFA-F681-46E1-AEBF-AB1B14A18AE4}" destId="{B1CB6095-2890-4989-8F6B-1309B54A1ED2}" srcOrd="0" destOrd="0" presId="urn:microsoft.com/office/officeart/2005/8/layout/orgChart1"/>
    <dgm:cxn modelId="{81262773-BCEC-459B-BC7F-A0CDD1764D00}" type="presParOf" srcId="{49D67DFA-F681-46E1-AEBF-AB1B14A18AE4}" destId="{EB62104F-E88A-4501-B6D1-29A8A934C849}" srcOrd="1" destOrd="0" presId="urn:microsoft.com/office/officeart/2005/8/layout/orgChart1"/>
    <dgm:cxn modelId="{9BAEEACF-8260-4B3C-B9B0-0D8EE4738368}" type="presParOf" srcId="{7F2CA7A8-ACB1-4623-9102-455B14FCA97E}" destId="{AE912319-0A8B-4111-967E-E147DA038080}" srcOrd="1" destOrd="0" presId="urn:microsoft.com/office/officeart/2005/8/layout/orgChart1"/>
    <dgm:cxn modelId="{0F7CEDBE-F289-4DC4-9266-8EDC2054A1E3}" type="presParOf" srcId="{AE912319-0A8B-4111-967E-E147DA038080}" destId="{F6E22CBA-FBA8-455E-BDA8-F4F11178F713}" srcOrd="0" destOrd="0" presId="urn:microsoft.com/office/officeart/2005/8/layout/orgChart1"/>
    <dgm:cxn modelId="{AA6AA82A-63D6-4BAF-B338-6647F2722B84}" type="presParOf" srcId="{AE912319-0A8B-4111-967E-E147DA038080}" destId="{1267A3A8-44A1-40A5-AB60-3861AFEC7E4F}" srcOrd="1" destOrd="0" presId="urn:microsoft.com/office/officeart/2005/8/layout/orgChart1"/>
    <dgm:cxn modelId="{8E61D05A-221C-4A2C-880C-BC0635DADF1D}" type="presParOf" srcId="{1267A3A8-44A1-40A5-AB60-3861AFEC7E4F}" destId="{45198352-3190-47D8-A09F-43846D0A5506}" srcOrd="0" destOrd="0" presId="urn:microsoft.com/office/officeart/2005/8/layout/orgChart1"/>
    <dgm:cxn modelId="{C45469DF-37B1-4143-B268-5CAF9FE64EC1}" type="presParOf" srcId="{45198352-3190-47D8-A09F-43846D0A5506}" destId="{FDA09728-AF54-4C7B-A0EC-8DA5341D11E3}" srcOrd="0" destOrd="0" presId="urn:microsoft.com/office/officeart/2005/8/layout/orgChart1"/>
    <dgm:cxn modelId="{2B31EE5D-258B-40C2-9A19-AB0CE9D94A07}" type="presParOf" srcId="{45198352-3190-47D8-A09F-43846D0A5506}" destId="{EA8BF547-4991-451F-85C1-9B0394F204F2}" srcOrd="1" destOrd="0" presId="urn:microsoft.com/office/officeart/2005/8/layout/orgChart1"/>
    <dgm:cxn modelId="{91DAA739-2B63-4D9A-B330-00A0B2D11958}" type="presParOf" srcId="{1267A3A8-44A1-40A5-AB60-3861AFEC7E4F}" destId="{22D987C6-8751-4248-9CFD-9AB5262F7819}" srcOrd="1" destOrd="0" presId="urn:microsoft.com/office/officeart/2005/8/layout/orgChart1"/>
    <dgm:cxn modelId="{6CBE8807-E3BC-4AE5-A533-55B892D5FF53}" type="presParOf" srcId="{22D987C6-8751-4248-9CFD-9AB5262F7819}" destId="{451FC2AA-AF34-4761-B5E3-24A0497999DE}" srcOrd="0" destOrd="0" presId="urn:microsoft.com/office/officeart/2005/8/layout/orgChart1"/>
    <dgm:cxn modelId="{DD607055-7208-4426-ADF2-2DC3D623D25B}" type="presParOf" srcId="{22D987C6-8751-4248-9CFD-9AB5262F7819}" destId="{5637FAF7-CE81-442D-B7B4-BB7ED015DAF6}" srcOrd="1" destOrd="0" presId="urn:microsoft.com/office/officeart/2005/8/layout/orgChart1"/>
    <dgm:cxn modelId="{1ED08549-3BFF-4B7B-8926-E3A62520D866}" type="presParOf" srcId="{5637FAF7-CE81-442D-B7B4-BB7ED015DAF6}" destId="{EF0423E0-BCA5-4DF4-8F2C-337E1919ECF0}" srcOrd="0" destOrd="0" presId="urn:microsoft.com/office/officeart/2005/8/layout/orgChart1"/>
    <dgm:cxn modelId="{495696DE-B9A9-4EF4-AF31-30F002064134}" type="presParOf" srcId="{EF0423E0-BCA5-4DF4-8F2C-337E1919ECF0}" destId="{2EDA6524-56B8-411D-9F54-B720A8090766}" srcOrd="0" destOrd="0" presId="urn:microsoft.com/office/officeart/2005/8/layout/orgChart1"/>
    <dgm:cxn modelId="{7F172A75-5360-417F-85A1-CE5102B8A660}" type="presParOf" srcId="{EF0423E0-BCA5-4DF4-8F2C-337E1919ECF0}" destId="{16C66B74-DA03-4172-9915-2401B00E9CFD}" srcOrd="1" destOrd="0" presId="urn:microsoft.com/office/officeart/2005/8/layout/orgChart1"/>
    <dgm:cxn modelId="{065DCF4E-8515-491B-A985-A6B1C3FB5F23}" type="presParOf" srcId="{5637FAF7-CE81-442D-B7B4-BB7ED015DAF6}" destId="{DD3EAEC4-BA9B-482C-878D-4CFE41BD5A40}" srcOrd="1" destOrd="0" presId="urn:microsoft.com/office/officeart/2005/8/layout/orgChart1"/>
    <dgm:cxn modelId="{32AD2D48-2211-44D8-8225-CF505854AE54}" type="presParOf" srcId="{DD3EAEC4-BA9B-482C-878D-4CFE41BD5A40}" destId="{CC78284E-5CDD-488A-AAFC-02F5B49BE9AC}" srcOrd="0" destOrd="0" presId="urn:microsoft.com/office/officeart/2005/8/layout/orgChart1"/>
    <dgm:cxn modelId="{E315F880-79AC-4437-B261-347497FFA3B9}" type="presParOf" srcId="{DD3EAEC4-BA9B-482C-878D-4CFE41BD5A40}" destId="{49AC1AB1-B2A0-4917-9827-FA3F47EFC356}" srcOrd="1" destOrd="0" presId="urn:microsoft.com/office/officeart/2005/8/layout/orgChart1"/>
    <dgm:cxn modelId="{4B34F636-4D38-47AE-B3F9-7494E21DDBE5}" type="presParOf" srcId="{49AC1AB1-B2A0-4917-9827-FA3F47EFC356}" destId="{3F857D8D-F6ED-4E49-A4C1-7874EC9B82D3}" srcOrd="0" destOrd="0" presId="urn:microsoft.com/office/officeart/2005/8/layout/orgChart1"/>
    <dgm:cxn modelId="{1F0C4F3B-9D5A-4542-B887-CD81DCC3499F}" type="presParOf" srcId="{3F857D8D-F6ED-4E49-A4C1-7874EC9B82D3}" destId="{6A639807-4571-4239-A05A-DC2C107D6A1B}" srcOrd="0" destOrd="0" presId="urn:microsoft.com/office/officeart/2005/8/layout/orgChart1"/>
    <dgm:cxn modelId="{DE9B1213-CAEE-473D-ACC6-FA3D2A389731}" type="presParOf" srcId="{3F857D8D-F6ED-4E49-A4C1-7874EC9B82D3}" destId="{7F7C0A37-AA9B-4CD4-8795-2FE26FA23BB3}" srcOrd="1" destOrd="0" presId="urn:microsoft.com/office/officeart/2005/8/layout/orgChart1"/>
    <dgm:cxn modelId="{DCE11451-8605-4BFC-9317-FB63C450556D}" type="presParOf" srcId="{49AC1AB1-B2A0-4917-9827-FA3F47EFC356}" destId="{2E4F736E-D406-46A9-93F1-2B770A5B1A6C}" srcOrd="1" destOrd="0" presId="urn:microsoft.com/office/officeart/2005/8/layout/orgChart1"/>
    <dgm:cxn modelId="{180052DA-2C24-4B24-A00E-A1AB0E3C860C}" type="presParOf" srcId="{2E4F736E-D406-46A9-93F1-2B770A5B1A6C}" destId="{7859DFA4-D5C0-440A-AE6F-E4EDFA214211}" srcOrd="0" destOrd="0" presId="urn:microsoft.com/office/officeart/2005/8/layout/orgChart1"/>
    <dgm:cxn modelId="{B4667502-B149-4A69-BEA1-164731B4DBED}" type="presParOf" srcId="{2E4F736E-D406-46A9-93F1-2B770A5B1A6C}" destId="{42CBD428-43E2-41AD-9D5B-79DFF6DF42C5}" srcOrd="1" destOrd="0" presId="urn:microsoft.com/office/officeart/2005/8/layout/orgChart1"/>
    <dgm:cxn modelId="{2B952CF7-1BDA-41D8-AC5A-6F8A915C8658}" type="presParOf" srcId="{42CBD428-43E2-41AD-9D5B-79DFF6DF42C5}" destId="{D14E35DC-7400-4A11-85D8-335A46BDA2C0}" srcOrd="0" destOrd="0" presId="urn:microsoft.com/office/officeart/2005/8/layout/orgChart1"/>
    <dgm:cxn modelId="{0C65C4DC-28F1-43EE-BF4D-7B3CB1F45802}" type="presParOf" srcId="{D14E35DC-7400-4A11-85D8-335A46BDA2C0}" destId="{262F3430-0A22-4834-B1EC-77A228B87626}" srcOrd="0" destOrd="0" presId="urn:microsoft.com/office/officeart/2005/8/layout/orgChart1"/>
    <dgm:cxn modelId="{1FF8F03B-E0D9-49F9-A3DF-1F4AFDC22C17}" type="presParOf" srcId="{D14E35DC-7400-4A11-85D8-335A46BDA2C0}" destId="{14F05150-C298-48EC-9669-588BAD2A0C3F}" srcOrd="1" destOrd="0" presId="urn:microsoft.com/office/officeart/2005/8/layout/orgChart1"/>
    <dgm:cxn modelId="{EC863272-4ABC-4DF4-A0F5-72562BE9131F}" type="presParOf" srcId="{42CBD428-43E2-41AD-9D5B-79DFF6DF42C5}" destId="{8C9E419B-1BAD-4F31-9EC5-EDFB6E8B66B0}" srcOrd="1" destOrd="0" presId="urn:microsoft.com/office/officeart/2005/8/layout/orgChart1"/>
    <dgm:cxn modelId="{F1CB0D6C-C8CC-4826-AA4F-2061701B355A}" type="presParOf" srcId="{8C9E419B-1BAD-4F31-9EC5-EDFB6E8B66B0}" destId="{8B38544C-9C75-4D6C-98A1-CCEE2C09EDEE}" srcOrd="0" destOrd="0" presId="urn:microsoft.com/office/officeart/2005/8/layout/orgChart1"/>
    <dgm:cxn modelId="{DE31FF3B-90B6-4FA0-8B19-71FDF7D9A59F}" type="presParOf" srcId="{8C9E419B-1BAD-4F31-9EC5-EDFB6E8B66B0}" destId="{97962290-30BA-4014-9875-EE7D56EAF010}" srcOrd="1" destOrd="0" presId="urn:microsoft.com/office/officeart/2005/8/layout/orgChart1"/>
    <dgm:cxn modelId="{71DFD74B-7D96-49A0-A6AE-1B5ACD246267}" type="presParOf" srcId="{97962290-30BA-4014-9875-EE7D56EAF010}" destId="{B312BC2F-08DF-4DC7-976C-0C7309EFF5D6}" srcOrd="0" destOrd="0" presId="urn:microsoft.com/office/officeart/2005/8/layout/orgChart1"/>
    <dgm:cxn modelId="{16A8E61C-C4CB-4731-85C9-B432809639A3}" type="presParOf" srcId="{B312BC2F-08DF-4DC7-976C-0C7309EFF5D6}" destId="{4F3920F3-23D1-4A5C-B88F-2CEEB6E2FDFC}" srcOrd="0" destOrd="0" presId="urn:microsoft.com/office/officeart/2005/8/layout/orgChart1"/>
    <dgm:cxn modelId="{8CB0076D-2CCA-4C59-B496-EADC92070063}" type="presParOf" srcId="{B312BC2F-08DF-4DC7-976C-0C7309EFF5D6}" destId="{B76736A1-76D2-4ABC-9457-371B60E0FE8E}" srcOrd="1" destOrd="0" presId="urn:microsoft.com/office/officeart/2005/8/layout/orgChart1"/>
    <dgm:cxn modelId="{5E2E2FE6-1CAB-4BE2-A993-59992786BD83}" type="presParOf" srcId="{97962290-30BA-4014-9875-EE7D56EAF010}" destId="{4E400663-8C3D-4564-9C23-8CB3224BC527}" srcOrd="1" destOrd="0" presId="urn:microsoft.com/office/officeart/2005/8/layout/orgChart1"/>
    <dgm:cxn modelId="{3F3D7380-AED7-4C9D-9CD3-D40B35FECE12}" type="presParOf" srcId="{4E400663-8C3D-4564-9C23-8CB3224BC527}" destId="{A229EC1A-98CF-4BD2-B26C-93A9D037329B}" srcOrd="0" destOrd="0" presId="urn:microsoft.com/office/officeart/2005/8/layout/orgChart1"/>
    <dgm:cxn modelId="{FFE6E62D-2161-416C-A029-B213D4E5CA61}" type="presParOf" srcId="{4E400663-8C3D-4564-9C23-8CB3224BC527}" destId="{455874B4-654E-4106-9789-F0B8F8E53100}" srcOrd="1" destOrd="0" presId="urn:microsoft.com/office/officeart/2005/8/layout/orgChart1"/>
    <dgm:cxn modelId="{B7515524-5389-40D4-B38E-D62736310652}" type="presParOf" srcId="{455874B4-654E-4106-9789-F0B8F8E53100}" destId="{627C3599-C6B8-41DE-9E1B-89920AB770F8}" srcOrd="0" destOrd="0" presId="urn:microsoft.com/office/officeart/2005/8/layout/orgChart1"/>
    <dgm:cxn modelId="{3FE8214C-BC0E-455F-9150-B9ED6ABE0A44}" type="presParOf" srcId="{627C3599-C6B8-41DE-9E1B-89920AB770F8}" destId="{9A308594-4383-45CA-8E43-D1C7A6716457}" srcOrd="0" destOrd="0" presId="urn:microsoft.com/office/officeart/2005/8/layout/orgChart1"/>
    <dgm:cxn modelId="{967BDF04-389E-40B2-B064-B5175B12CE62}" type="presParOf" srcId="{627C3599-C6B8-41DE-9E1B-89920AB770F8}" destId="{B9A5FBFC-278B-4EB0-87F9-E7A0193F7D65}" srcOrd="1" destOrd="0" presId="urn:microsoft.com/office/officeart/2005/8/layout/orgChart1"/>
    <dgm:cxn modelId="{7102F8D6-929E-4DA9-96AF-58A69846A700}" type="presParOf" srcId="{455874B4-654E-4106-9789-F0B8F8E53100}" destId="{16E816CE-149E-499E-87DA-548F411BC109}" srcOrd="1" destOrd="0" presId="urn:microsoft.com/office/officeart/2005/8/layout/orgChart1"/>
    <dgm:cxn modelId="{AACA3C22-1134-40D7-AE9D-A9EB24EEE2C7}" type="presParOf" srcId="{16E816CE-149E-499E-87DA-548F411BC109}" destId="{286200DF-C446-4BBC-A080-45D05DFE8B3C}" srcOrd="0" destOrd="0" presId="urn:microsoft.com/office/officeart/2005/8/layout/orgChart1"/>
    <dgm:cxn modelId="{A7A48A85-9B59-418F-A9DA-AC27B17D95C5}" type="presParOf" srcId="{16E816CE-149E-499E-87DA-548F411BC109}" destId="{84325A68-0B72-421B-AC82-D9EA482B5630}" srcOrd="1" destOrd="0" presId="urn:microsoft.com/office/officeart/2005/8/layout/orgChart1"/>
    <dgm:cxn modelId="{BC16C7A6-949A-4B05-8295-08FF860D5A4E}" type="presParOf" srcId="{84325A68-0B72-421B-AC82-D9EA482B5630}" destId="{BD85D6B8-FAFA-46C9-99F0-E3A8C67C890E}" srcOrd="0" destOrd="0" presId="urn:microsoft.com/office/officeart/2005/8/layout/orgChart1"/>
    <dgm:cxn modelId="{6BB9E10B-754C-48EB-9CF3-62FFEB9DFFCD}" type="presParOf" srcId="{BD85D6B8-FAFA-46C9-99F0-E3A8C67C890E}" destId="{952DEAD3-0A47-416B-9E8A-F09FBECFA43C}" srcOrd="0" destOrd="0" presId="urn:microsoft.com/office/officeart/2005/8/layout/orgChart1"/>
    <dgm:cxn modelId="{969611A9-2C7E-46AC-A3DD-073C8ADC3171}" type="presParOf" srcId="{BD85D6B8-FAFA-46C9-99F0-E3A8C67C890E}" destId="{A70AD14B-D2A1-49DD-B854-E56E8B036E29}" srcOrd="1" destOrd="0" presId="urn:microsoft.com/office/officeart/2005/8/layout/orgChart1"/>
    <dgm:cxn modelId="{6A701555-4EEF-4788-AB21-820526F3B4D4}" type="presParOf" srcId="{84325A68-0B72-421B-AC82-D9EA482B5630}" destId="{4E8AA9CA-BC62-4735-A82B-75A315DD87EB}" srcOrd="1" destOrd="0" presId="urn:microsoft.com/office/officeart/2005/8/layout/orgChart1"/>
    <dgm:cxn modelId="{D081205F-1B21-4ED3-B5E9-318CE3332E83}" type="presParOf" srcId="{84325A68-0B72-421B-AC82-D9EA482B5630}" destId="{8B8257F8-6E93-46E4-95B6-3CA54A2120D4}" srcOrd="2" destOrd="0" presId="urn:microsoft.com/office/officeart/2005/8/layout/orgChart1"/>
    <dgm:cxn modelId="{522EAB12-968A-4888-81F6-DA99FD3C7458}" type="presParOf" srcId="{455874B4-654E-4106-9789-F0B8F8E53100}" destId="{2A0648BA-1158-460D-A8F3-79D2D6B7DADB}" srcOrd="2" destOrd="0" presId="urn:microsoft.com/office/officeart/2005/8/layout/orgChart1"/>
    <dgm:cxn modelId="{8ACB0589-41BE-48F1-86B3-45260056AB33}" type="presParOf" srcId="{97962290-30BA-4014-9875-EE7D56EAF010}" destId="{BA21ADBB-4473-4C89-8AB5-C9D84EDA9BA8}" srcOrd="2" destOrd="0" presId="urn:microsoft.com/office/officeart/2005/8/layout/orgChart1"/>
    <dgm:cxn modelId="{8DD01A7D-A198-4058-8E57-1017CAC754CC}" type="presParOf" srcId="{42CBD428-43E2-41AD-9D5B-79DFF6DF42C5}" destId="{E72D3F6A-821B-4987-B0A1-F5FF1AB38DF5}" srcOrd="2" destOrd="0" presId="urn:microsoft.com/office/officeart/2005/8/layout/orgChart1"/>
    <dgm:cxn modelId="{5D31739D-B05E-4565-9307-6FF822DFD2D8}" type="presParOf" srcId="{49AC1AB1-B2A0-4917-9827-FA3F47EFC356}" destId="{2886C8D2-7E88-4383-B8EC-18C64FA93BDF}" srcOrd="2" destOrd="0" presId="urn:microsoft.com/office/officeart/2005/8/layout/orgChart1"/>
    <dgm:cxn modelId="{B6CB3979-FE97-42A1-BC18-81FB33E34E15}" type="presParOf" srcId="{5637FAF7-CE81-442D-B7B4-BB7ED015DAF6}" destId="{775E422B-72EC-4C1D-937D-03B9CECBFA5B}" srcOrd="2" destOrd="0" presId="urn:microsoft.com/office/officeart/2005/8/layout/orgChart1"/>
    <dgm:cxn modelId="{D23836DE-9B55-4A2D-B864-F2FC9875E4C6}" type="presParOf" srcId="{1267A3A8-44A1-40A5-AB60-3861AFEC7E4F}" destId="{7B79C5C1-898C-4B7A-946D-C9EAC8AF13BF}" srcOrd="2" destOrd="0" presId="urn:microsoft.com/office/officeart/2005/8/layout/orgChart1"/>
    <dgm:cxn modelId="{486DED3F-E5DB-4BB7-AE7D-3423E242939D}" type="presParOf" srcId="{7F2CA7A8-ACB1-4623-9102-455B14FCA97E}" destId="{512FC553-31E6-4AC7-A08B-AA9412874BAC}" srcOrd="2" destOrd="0" presId="urn:microsoft.com/office/officeart/2005/8/layout/orgChart1"/>
    <dgm:cxn modelId="{7D44A4F9-89FC-405A-A47D-089DC46803CB}" type="presParOf" srcId="{069CBBA9-57AE-42DB-B8AF-FACA7AC16CA8}" destId="{616A74CA-242A-43F4-BAE1-5849C9EB09B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9B03C1-8B2B-4E53-9702-6C2D914B54A0}" type="doc">
      <dgm:prSet loTypeId="urn:microsoft.com/office/officeart/2005/8/layout/orgChart1" loCatId="hierarchy" qsTypeId="urn:microsoft.com/office/officeart/2005/8/quickstyle/simple1" qsCatId="simple" csTypeId="urn:microsoft.com/office/officeart/2005/8/colors/accent1_2" csCatId="accent1"/>
      <dgm:spPr/>
    </dgm:pt>
    <dgm:pt modelId="{F6CED90A-3DFD-496A-BE9F-69DDC1212DE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1" i="0" u="none" strike="noStrike" cap="none" normalizeH="0" baseline="0" smtClean="0">
              <a:ln>
                <a:noFill/>
              </a:ln>
              <a:solidFill>
                <a:schemeClr val="tx1"/>
              </a:solidFill>
              <a:effectLst/>
              <a:latin typeface="Arial" panose="020B0604020202020204" pitchFamily="34" charset="0"/>
            </a:rPr>
            <a:t>FINES ESENCIALES DEL ESTADO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b="1" i="0" u="none" strike="noStrike" cap="none" normalizeH="0" baseline="0" smtClean="0">
            <a:ln>
              <a:noFill/>
            </a:ln>
            <a:solidFill>
              <a:schemeClr val="tx1"/>
            </a:solidFill>
            <a:effectLst/>
            <a:latin typeface="Arial" panose="020B0604020202020204" pitchFamily="34" charset="0"/>
          </a:endParaRPr>
        </a:p>
      </dgm:t>
    </dgm:pt>
    <dgm:pt modelId="{FFFBEB7A-5936-419E-865F-98DFE2336A91}" type="parTrans" cxnId="{442DB84D-21C8-46F6-97A0-A4B9370D77E1}">
      <dgm:prSet/>
      <dgm:spPr/>
    </dgm:pt>
    <dgm:pt modelId="{CF711B47-B362-4385-81C5-807DC1C0BFE5}" type="sibTrans" cxnId="{442DB84D-21C8-46F6-97A0-A4B9370D77E1}">
      <dgm:prSet/>
      <dgm:spPr/>
    </dgm:pt>
    <dgm:pt modelId="{DA1050B9-FCA8-4417-941F-9F2F45ED770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POLITICOS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b="0" i="0" u="none" strike="noStrike" cap="none" normalizeH="0" baseline="0" smtClean="0">
            <a:ln>
              <a:noFill/>
            </a:ln>
            <a:solidFill>
              <a:schemeClr val="tx1"/>
            </a:solidFill>
            <a:effectLst/>
            <a:latin typeface="Arial" panose="020B0604020202020204" pitchFamily="34" charset="0"/>
          </a:endParaRPr>
        </a:p>
      </dgm:t>
    </dgm:pt>
    <dgm:pt modelId="{9DA41D69-AE82-4BBE-BCAB-A3EABF407E1D}" type="parTrans" cxnId="{A4E6DCCA-20A0-498F-B64C-AE685D38D67C}">
      <dgm:prSet/>
      <dgm:spPr/>
    </dgm:pt>
    <dgm:pt modelId="{07B956E0-D06D-4276-89BE-3372A7270E69}" type="sibTrans" cxnId="{A4E6DCCA-20A0-498F-B64C-AE685D38D67C}">
      <dgm:prSet/>
      <dgm:spPr/>
    </dgm:pt>
    <dgm:pt modelId="{85ACF167-C505-47A2-AF30-DBF20F1EE9A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JURIDICOS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b="0" i="0" u="none" strike="noStrike" cap="none" normalizeH="0" baseline="0" smtClean="0">
            <a:ln>
              <a:noFill/>
            </a:ln>
            <a:solidFill>
              <a:schemeClr val="tx1"/>
            </a:solidFill>
            <a:effectLst/>
            <a:latin typeface="Arial" panose="020B0604020202020204" pitchFamily="34" charset="0"/>
          </a:endParaRPr>
        </a:p>
      </dgm:t>
    </dgm:pt>
    <dgm:pt modelId="{960BCC6B-3E08-47E2-B97A-CAB3986A9A11}" type="parTrans" cxnId="{9DB17574-CD25-4C8A-98FC-34BD6D2745A8}">
      <dgm:prSet/>
      <dgm:spPr/>
    </dgm:pt>
    <dgm:pt modelId="{C4A15654-C122-4147-8CBD-FEC263B328B1}" type="sibTrans" cxnId="{9DB17574-CD25-4C8A-98FC-34BD6D2745A8}">
      <dgm:prSet/>
      <dgm:spPr/>
    </dgm:pt>
    <dgm:pt modelId="{281ED0A2-688A-4EDA-8E79-97F079ADD8F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ASEGURAR UN ORDEN JUSTO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GARANTIZAR EFECTIVIDAD: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DEBERES Y DERECHOS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INALIENABLES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b="0" i="0" u="none" strike="noStrike" cap="none" normalizeH="0" baseline="0" smtClean="0">
            <a:ln>
              <a:noFill/>
            </a:ln>
            <a:solidFill>
              <a:schemeClr val="tx1"/>
            </a:solidFill>
            <a:effectLst/>
            <a:latin typeface="Arial" panose="020B0604020202020204" pitchFamily="34" charset="0"/>
          </a:endParaRPr>
        </a:p>
      </dgm:t>
    </dgm:pt>
    <dgm:pt modelId="{B2ACB0CE-164A-40FC-9B09-35CAA62364BD}" type="parTrans" cxnId="{8C1E2923-9B1C-44D9-9D12-694808EB7EF4}">
      <dgm:prSet/>
      <dgm:spPr/>
    </dgm:pt>
    <dgm:pt modelId="{6D5498F4-81BA-448F-BD83-D815928EC36C}" type="sibTrans" cxnId="{8C1E2923-9B1C-44D9-9D12-694808EB7EF4}">
      <dgm:prSet/>
      <dgm:spPr/>
    </dgm:pt>
    <dgm:pt modelId="{1EFFA311-BB98-4006-AF0F-B9F6584B867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SOCIALES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b="0" i="0" u="none" strike="noStrike" cap="none" normalizeH="0" baseline="0" smtClean="0">
            <a:ln>
              <a:noFill/>
            </a:ln>
            <a:solidFill>
              <a:schemeClr val="tx1"/>
            </a:solidFill>
            <a:effectLst/>
            <a:latin typeface="Arial" panose="020B0604020202020204" pitchFamily="34" charset="0"/>
          </a:endParaRPr>
        </a:p>
      </dgm:t>
    </dgm:pt>
    <dgm:pt modelId="{E3576A15-DE98-402D-98CF-4387FBB3E104}" type="parTrans" cxnId="{706E9FF9-40C0-4940-B99C-52D4F4997286}">
      <dgm:prSet/>
      <dgm:spPr/>
    </dgm:pt>
    <dgm:pt modelId="{3600F29A-D5AE-42A5-B24F-FBD8DF971771}" type="sibTrans" cxnId="{706E9FF9-40C0-4940-B99C-52D4F4997286}">
      <dgm:prSet/>
      <dgm:spPr/>
    </dgm:pt>
    <dgm:pt modelId="{4C9C3F01-440A-4B90-A7BD-ED2DD772F03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AMPARAR LA FAMILIA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SERVIR A LA COMUNIDAD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PROMOVER LA PROSPERIDAD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FACILITAR LA PARTICIPACIÓN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b="0" i="0" u="none" strike="noStrike" cap="none" normalizeH="0" baseline="0" smtClean="0">
            <a:ln>
              <a:noFill/>
            </a:ln>
            <a:solidFill>
              <a:schemeClr val="tx1"/>
            </a:solidFill>
            <a:effectLst/>
            <a:latin typeface="Arial" panose="020B0604020202020204" pitchFamily="34" charset="0"/>
          </a:endParaRPr>
        </a:p>
      </dgm:t>
    </dgm:pt>
    <dgm:pt modelId="{EAC91482-6F18-4B29-83B7-C1A0879D0674}" type="parTrans" cxnId="{25B80D35-8EB7-436F-AB8C-394EC7323BE5}">
      <dgm:prSet/>
      <dgm:spPr/>
    </dgm:pt>
    <dgm:pt modelId="{7F80770D-9EC5-4C86-8515-95820F82EA0B}" type="sibTrans" cxnId="{25B80D35-8EB7-436F-AB8C-394EC7323BE5}">
      <dgm:prSet/>
      <dgm:spPr/>
    </dgm:pt>
    <dgm:pt modelId="{637221C2-0CE3-4A31-9DD4-CB86E524095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DEBERES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b="0" i="0" u="none" strike="noStrike" cap="none" normalizeH="0" baseline="0" smtClean="0">
            <a:ln>
              <a:noFill/>
            </a:ln>
            <a:solidFill>
              <a:schemeClr val="tx1"/>
            </a:solidFill>
            <a:effectLst/>
            <a:latin typeface="Arial" panose="020B0604020202020204" pitchFamily="34" charset="0"/>
          </a:endParaRPr>
        </a:p>
      </dgm:t>
    </dgm:pt>
    <dgm:pt modelId="{72B2CE6C-19DF-4E7B-80C9-B9300D8A0670}" type="parTrans" cxnId="{37A37496-B4DE-48C2-B2ED-24932FE143FF}">
      <dgm:prSet/>
      <dgm:spPr/>
    </dgm:pt>
    <dgm:pt modelId="{1304B48D-6C30-4531-BEF0-2D903E27D5AD}" type="sibTrans" cxnId="{37A37496-B4DE-48C2-B2ED-24932FE143FF}">
      <dgm:prSet/>
      <dgm:spPr/>
    </dgm:pt>
    <dgm:pt modelId="{54D01F27-3509-4C9B-868E-8CEFF83E782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PROTEGER DERECHOS 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LIBERTADES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CUMPLIR DEBERES DEL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ESTADO Y DE PARTICULARES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b="0" i="0" u="none" strike="noStrike" cap="none" normalizeH="0" baseline="0" smtClean="0">
            <a:ln>
              <a:noFill/>
            </a:ln>
            <a:solidFill>
              <a:schemeClr val="tx1"/>
            </a:solidFill>
            <a:effectLst/>
            <a:latin typeface="Arial" panose="020B0604020202020204" pitchFamily="34" charset="0"/>
          </a:endParaRPr>
        </a:p>
      </dgm:t>
    </dgm:pt>
    <dgm:pt modelId="{F95BB3A6-565F-4728-B688-8A39DB239B20}" type="parTrans" cxnId="{C72E7FEE-7C37-45A0-AAC6-2253EBA89B92}">
      <dgm:prSet/>
      <dgm:spPr/>
    </dgm:pt>
    <dgm:pt modelId="{0F575086-D0ED-4E74-B084-1C60C5179A93}" type="sibTrans" cxnId="{C72E7FEE-7C37-45A0-AAC6-2253EBA89B92}">
      <dgm:prSet/>
      <dgm:spPr/>
    </dgm:pt>
    <dgm:pt modelId="{80FC2F7B-8310-4053-9B94-52FC3F8885C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DEFENDER LA INDEPENDENCIA NACIONAL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MANTENER LA INTEGRIDAD TERRITORIAL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ASEGURAR LA CONVIVENCIA PACIFICA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BUSCAR INTEGRACIÓN LATINOAMERICANA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b="0" i="0" u="none" strike="noStrike" cap="none" normalizeH="0" baseline="0" smtClean="0">
            <a:ln>
              <a:noFill/>
            </a:ln>
            <a:solidFill>
              <a:schemeClr val="tx1"/>
            </a:solidFill>
            <a:effectLst/>
            <a:latin typeface="Arial" panose="020B0604020202020204" pitchFamily="34" charset="0"/>
          </a:endParaRPr>
        </a:p>
      </dgm:t>
    </dgm:pt>
    <dgm:pt modelId="{01D0D12E-8F30-4AE9-AA1A-7879D936924E}" type="parTrans" cxnId="{13C0B59D-2448-49F9-ADDA-94DC6BA863A2}">
      <dgm:prSet/>
      <dgm:spPr/>
    </dgm:pt>
    <dgm:pt modelId="{1F9B1BAD-D20A-498E-8E70-489201D324E1}" type="sibTrans" cxnId="{13C0B59D-2448-49F9-ADDA-94DC6BA863A2}">
      <dgm:prSet/>
      <dgm:spPr/>
    </dgm:pt>
    <dgm:pt modelId="{230CA156-2160-4F5B-8DF2-668ED74CE166}" type="pres">
      <dgm:prSet presAssocID="{129B03C1-8B2B-4E53-9702-6C2D914B54A0}" presName="hierChild1" presStyleCnt="0">
        <dgm:presLayoutVars>
          <dgm:orgChart val="1"/>
          <dgm:chPref val="1"/>
          <dgm:dir/>
          <dgm:animOne val="branch"/>
          <dgm:animLvl val="lvl"/>
          <dgm:resizeHandles/>
        </dgm:presLayoutVars>
      </dgm:prSet>
      <dgm:spPr/>
    </dgm:pt>
    <dgm:pt modelId="{10C15783-9DDE-4D50-BCA7-7FAED7B5C496}" type="pres">
      <dgm:prSet presAssocID="{F6CED90A-3DFD-496A-BE9F-69DDC1212DEF}" presName="hierRoot1" presStyleCnt="0">
        <dgm:presLayoutVars>
          <dgm:hierBranch/>
        </dgm:presLayoutVars>
      </dgm:prSet>
      <dgm:spPr/>
    </dgm:pt>
    <dgm:pt modelId="{D26A05FE-DD62-417B-B7FA-C3B085AD9138}" type="pres">
      <dgm:prSet presAssocID="{F6CED90A-3DFD-496A-BE9F-69DDC1212DEF}" presName="rootComposite1" presStyleCnt="0"/>
      <dgm:spPr/>
    </dgm:pt>
    <dgm:pt modelId="{AD8EA2DD-4385-4147-823F-E5DEE4C69470}" type="pres">
      <dgm:prSet presAssocID="{F6CED90A-3DFD-496A-BE9F-69DDC1212DEF}" presName="rootText1" presStyleLbl="node0" presStyleIdx="0" presStyleCnt="1">
        <dgm:presLayoutVars>
          <dgm:chPref val="3"/>
        </dgm:presLayoutVars>
      </dgm:prSet>
      <dgm:spPr/>
      <dgm:t>
        <a:bodyPr/>
        <a:lstStyle/>
        <a:p>
          <a:endParaRPr lang="es-CO"/>
        </a:p>
      </dgm:t>
    </dgm:pt>
    <dgm:pt modelId="{960CA7C7-3E9B-443F-96F7-5CD4BF60D7D7}" type="pres">
      <dgm:prSet presAssocID="{F6CED90A-3DFD-496A-BE9F-69DDC1212DEF}" presName="rootConnector1" presStyleLbl="node1" presStyleIdx="0" presStyleCnt="0"/>
      <dgm:spPr/>
      <dgm:t>
        <a:bodyPr/>
        <a:lstStyle/>
        <a:p>
          <a:endParaRPr lang="es-CO"/>
        </a:p>
      </dgm:t>
    </dgm:pt>
    <dgm:pt modelId="{884B408D-42AC-4338-8BDF-644EB27412B0}" type="pres">
      <dgm:prSet presAssocID="{F6CED90A-3DFD-496A-BE9F-69DDC1212DEF}" presName="hierChild2" presStyleCnt="0"/>
      <dgm:spPr/>
    </dgm:pt>
    <dgm:pt modelId="{38D53782-E577-42E2-8D87-630FCB6E1B7D}" type="pres">
      <dgm:prSet presAssocID="{9DA41D69-AE82-4BBE-BCAB-A3EABF407E1D}" presName="Name35" presStyleLbl="parChTrans1D2" presStyleIdx="0" presStyleCnt="1"/>
      <dgm:spPr/>
    </dgm:pt>
    <dgm:pt modelId="{7009A65F-7A38-47D5-B349-AEDBC61DC409}" type="pres">
      <dgm:prSet presAssocID="{DA1050B9-FCA8-4417-941F-9F2F45ED7708}" presName="hierRoot2" presStyleCnt="0">
        <dgm:presLayoutVars>
          <dgm:hierBranch/>
        </dgm:presLayoutVars>
      </dgm:prSet>
      <dgm:spPr/>
    </dgm:pt>
    <dgm:pt modelId="{43C2BFFB-83E4-448C-A3EC-003E717B3F1D}" type="pres">
      <dgm:prSet presAssocID="{DA1050B9-FCA8-4417-941F-9F2F45ED7708}" presName="rootComposite" presStyleCnt="0"/>
      <dgm:spPr/>
    </dgm:pt>
    <dgm:pt modelId="{008C0C54-04CB-4975-852C-1893EBFD3A50}" type="pres">
      <dgm:prSet presAssocID="{DA1050B9-FCA8-4417-941F-9F2F45ED7708}" presName="rootText" presStyleLbl="node2" presStyleIdx="0" presStyleCnt="1">
        <dgm:presLayoutVars>
          <dgm:chPref val="3"/>
        </dgm:presLayoutVars>
      </dgm:prSet>
      <dgm:spPr/>
      <dgm:t>
        <a:bodyPr/>
        <a:lstStyle/>
        <a:p>
          <a:endParaRPr lang="es-CO"/>
        </a:p>
      </dgm:t>
    </dgm:pt>
    <dgm:pt modelId="{57AF3057-C510-45ED-AEBB-B74911F6CFF1}" type="pres">
      <dgm:prSet presAssocID="{DA1050B9-FCA8-4417-941F-9F2F45ED7708}" presName="rootConnector" presStyleLbl="node2" presStyleIdx="0" presStyleCnt="1"/>
      <dgm:spPr/>
      <dgm:t>
        <a:bodyPr/>
        <a:lstStyle/>
        <a:p>
          <a:endParaRPr lang="es-CO"/>
        </a:p>
      </dgm:t>
    </dgm:pt>
    <dgm:pt modelId="{2E81F305-9A97-4AFC-89B0-210B37F1B560}" type="pres">
      <dgm:prSet presAssocID="{DA1050B9-FCA8-4417-941F-9F2F45ED7708}" presName="hierChild4" presStyleCnt="0"/>
      <dgm:spPr/>
    </dgm:pt>
    <dgm:pt modelId="{80833247-E38C-4A39-ADA1-E35A799F4E0C}" type="pres">
      <dgm:prSet presAssocID="{960BCC6B-3E08-47E2-B97A-CAB3986A9A11}" presName="Name35" presStyleLbl="parChTrans1D3" presStyleIdx="0" presStyleCnt="4"/>
      <dgm:spPr/>
    </dgm:pt>
    <dgm:pt modelId="{60F7DB3B-4AB0-4C89-B01E-68DC57F4AF61}" type="pres">
      <dgm:prSet presAssocID="{85ACF167-C505-47A2-AF30-DBF20F1EE9A7}" presName="hierRoot2" presStyleCnt="0">
        <dgm:presLayoutVars>
          <dgm:hierBranch val="r"/>
        </dgm:presLayoutVars>
      </dgm:prSet>
      <dgm:spPr/>
    </dgm:pt>
    <dgm:pt modelId="{98FB61CE-7B14-4258-938B-CFCE4AC6E85C}" type="pres">
      <dgm:prSet presAssocID="{85ACF167-C505-47A2-AF30-DBF20F1EE9A7}" presName="rootComposite" presStyleCnt="0"/>
      <dgm:spPr/>
    </dgm:pt>
    <dgm:pt modelId="{1811F5DC-A566-4B8A-835E-30662D62ED6F}" type="pres">
      <dgm:prSet presAssocID="{85ACF167-C505-47A2-AF30-DBF20F1EE9A7}" presName="rootText" presStyleLbl="node3" presStyleIdx="0" presStyleCnt="4">
        <dgm:presLayoutVars>
          <dgm:chPref val="3"/>
        </dgm:presLayoutVars>
      </dgm:prSet>
      <dgm:spPr/>
      <dgm:t>
        <a:bodyPr/>
        <a:lstStyle/>
        <a:p>
          <a:endParaRPr lang="es-CO"/>
        </a:p>
      </dgm:t>
    </dgm:pt>
    <dgm:pt modelId="{DC043DD1-3CC8-43EF-8E10-413FA90AF8B9}" type="pres">
      <dgm:prSet presAssocID="{85ACF167-C505-47A2-AF30-DBF20F1EE9A7}" presName="rootConnector" presStyleLbl="node3" presStyleIdx="0" presStyleCnt="4"/>
      <dgm:spPr/>
      <dgm:t>
        <a:bodyPr/>
        <a:lstStyle/>
        <a:p>
          <a:endParaRPr lang="es-CO"/>
        </a:p>
      </dgm:t>
    </dgm:pt>
    <dgm:pt modelId="{0B4E2B71-90D5-4A1F-BEAF-BE013D9F9432}" type="pres">
      <dgm:prSet presAssocID="{85ACF167-C505-47A2-AF30-DBF20F1EE9A7}" presName="hierChild4" presStyleCnt="0"/>
      <dgm:spPr/>
    </dgm:pt>
    <dgm:pt modelId="{9B43B490-AD72-495D-B97F-E9155A5587A5}" type="pres">
      <dgm:prSet presAssocID="{B2ACB0CE-164A-40FC-9B09-35CAA62364BD}" presName="Name50" presStyleLbl="parChTrans1D4" presStyleIdx="0" presStyleCnt="3"/>
      <dgm:spPr/>
    </dgm:pt>
    <dgm:pt modelId="{ABF28468-D407-4FDC-B897-7F6275F088B7}" type="pres">
      <dgm:prSet presAssocID="{281ED0A2-688A-4EDA-8E79-97F079ADD8FA}" presName="hierRoot2" presStyleCnt="0">
        <dgm:presLayoutVars>
          <dgm:hierBranch val="r"/>
        </dgm:presLayoutVars>
      </dgm:prSet>
      <dgm:spPr/>
    </dgm:pt>
    <dgm:pt modelId="{D94686DB-FF0E-4F07-AD73-89496CCED982}" type="pres">
      <dgm:prSet presAssocID="{281ED0A2-688A-4EDA-8E79-97F079ADD8FA}" presName="rootComposite" presStyleCnt="0"/>
      <dgm:spPr/>
    </dgm:pt>
    <dgm:pt modelId="{02FA460B-6EA7-4DCC-9250-8FC1F1EB5FE3}" type="pres">
      <dgm:prSet presAssocID="{281ED0A2-688A-4EDA-8E79-97F079ADD8FA}" presName="rootText" presStyleLbl="node4" presStyleIdx="0" presStyleCnt="3">
        <dgm:presLayoutVars>
          <dgm:chPref val="3"/>
        </dgm:presLayoutVars>
      </dgm:prSet>
      <dgm:spPr/>
      <dgm:t>
        <a:bodyPr/>
        <a:lstStyle/>
        <a:p>
          <a:endParaRPr lang="es-CO"/>
        </a:p>
      </dgm:t>
    </dgm:pt>
    <dgm:pt modelId="{7F31DAAB-98A1-4D5C-B812-4FFF6F900EED}" type="pres">
      <dgm:prSet presAssocID="{281ED0A2-688A-4EDA-8E79-97F079ADD8FA}" presName="rootConnector" presStyleLbl="node4" presStyleIdx="0" presStyleCnt="3"/>
      <dgm:spPr/>
      <dgm:t>
        <a:bodyPr/>
        <a:lstStyle/>
        <a:p>
          <a:endParaRPr lang="es-CO"/>
        </a:p>
      </dgm:t>
    </dgm:pt>
    <dgm:pt modelId="{9DE3041E-BB4B-4097-91D1-7A121BBB0DAE}" type="pres">
      <dgm:prSet presAssocID="{281ED0A2-688A-4EDA-8E79-97F079ADD8FA}" presName="hierChild4" presStyleCnt="0"/>
      <dgm:spPr/>
    </dgm:pt>
    <dgm:pt modelId="{DE6A1334-E656-4FEC-B434-A724FEB17FD8}" type="pres">
      <dgm:prSet presAssocID="{281ED0A2-688A-4EDA-8E79-97F079ADD8FA}" presName="hierChild5" presStyleCnt="0"/>
      <dgm:spPr/>
    </dgm:pt>
    <dgm:pt modelId="{D59C7DA6-97C6-4AC2-AAE4-35EB8378F053}" type="pres">
      <dgm:prSet presAssocID="{85ACF167-C505-47A2-AF30-DBF20F1EE9A7}" presName="hierChild5" presStyleCnt="0"/>
      <dgm:spPr/>
    </dgm:pt>
    <dgm:pt modelId="{2DB93BAA-8E6A-4B9B-8C1E-27709C542E8E}" type="pres">
      <dgm:prSet presAssocID="{E3576A15-DE98-402D-98CF-4387FBB3E104}" presName="Name35" presStyleLbl="parChTrans1D3" presStyleIdx="1" presStyleCnt="4"/>
      <dgm:spPr/>
    </dgm:pt>
    <dgm:pt modelId="{EC364755-3952-4B7C-8C49-490246C84B9C}" type="pres">
      <dgm:prSet presAssocID="{1EFFA311-BB98-4006-AF0F-B9F6584B867B}" presName="hierRoot2" presStyleCnt="0">
        <dgm:presLayoutVars>
          <dgm:hierBranch val="r"/>
        </dgm:presLayoutVars>
      </dgm:prSet>
      <dgm:spPr/>
    </dgm:pt>
    <dgm:pt modelId="{CE78F5B0-2C26-459B-B8F8-946D1F09030F}" type="pres">
      <dgm:prSet presAssocID="{1EFFA311-BB98-4006-AF0F-B9F6584B867B}" presName="rootComposite" presStyleCnt="0"/>
      <dgm:spPr/>
    </dgm:pt>
    <dgm:pt modelId="{23FA811C-5DED-4A40-964B-B6EFA53E909A}" type="pres">
      <dgm:prSet presAssocID="{1EFFA311-BB98-4006-AF0F-B9F6584B867B}" presName="rootText" presStyleLbl="node3" presStyleIdx="1" presStyleCnt="4">
        <dgm:presLayoutVars>
          <dgm:chPref val="3"/>
        </dgm:presLayoutVars>
      </dgm:prSet>
      <dgm:spPr/>
      <dgm:t>
        <a:bodyPr/>
        <a:lstStyle/>
        <a:p>
          <a:endParaRPr lang="es-CO"/>
        </a:p>
      </dgm:t>
    </dgm:pt>
    <dgm:pt modelId="{6CA5643A-A92A-4EBF-B513-77E29296457A}" type="pres">
      <dgm:prSet presAssocID="{1EFFA311-BB98-4006-AF0F-B9F6584B867B}" presName="rootConnector" presStyleLbl="node3" presStyleIdx="1" presStyleCnt="4"/>
      <dgm:spPr/>
      <dgm:t>
        <a:bodyPr/>
        <a:lstStyle/>
        <a:p>
          <a:endParaRPr lang="es-CO"/>
        </a:p>
      </dgm:t>
    </dgm:pt>
    <dgm:pt modelId="{4FB4C867-896F-435F-8339-CEDEE1C30F84}" type="pres">
      <dgm:prSet presAssocID="{1EFFA311-BB98-4006-AF0F-B9F6584B867B}" presName="hierChild4" presStyleCnt="0"/>
      <dgm:spPr/>
    </dgm:pt>
    <dgm:pt modelId="{C5C6F1CB-A3E5-4B1D-A1E5-B3710B66A9F9}" type="pres">
      <dgm:prSet presAssocID="{EAC91482-6F18-4B29-83B7-C1A0879D0674}" presName="Name50" presStyleLbl="parChTrans1D4" presStyleIdx="1" presStyleCnt="3"/>
      <dgm:spPr/>
    </dgm:pt>
    <dgm:pt modelId="{0B8F21AA-8CA0-4136-A072-8A69DABBFCBD}" type="pres">
      <dgm:prSet presAssocID="{4C9C3F01-440A-4B90-A7BD-ED2DD772F033}" presName="hierRoot2" presStyleCnt="0">
        <dgm:presLayoutVars>
          <dgm:hierBranch val="r"/>
        </dgm:presLayoutVars>
      </dgm:prSet>
      <dgm:spPr/>
    </dgm:pt>
    <dgm:pt modelId="{2A7A7A43-224D-4931-9CC1-46801056B4A6}" type="pres">
      <dgm:prSet presAssocID="{4C9C3F01-440A-4B90-A7BD-ED2DD772F033}" presName="rootComposite" presStyleCnt="0"/>
      <dgm:spPr/>
    </dgm:pt>
    <dgm:pt modelId="{41D09C26-3E25-4637-981D-0DF096C4EAB1}" type="pres">
      <dgm:prSet presAssocID="{4C9C3F01-440A-4B90-A7BD-ED2DD772F033}" presName="rootText" presStyleLbl="node4" presStyleIdx="1" presStyleCnt="3">
        <dgm:presLayoutVars>
          <dgm:chPref val="3"/>
        </dgm:presLayoutVars>
      </dgm:prSet>
      <dgm:spPr/>
      <dgm:t>
        <a:bodyPr/>
        <a:lstStyle/>
        <a:p>
          <a:endParaRPr lang="es-CO"/>
        </a:p>
      </dgm:t>
    </dgm:pt>
    <dgm:pt modelId="{ACE2A5C5-44A3-4468-9A26-E69D14ED6497}" type="pres">
      <dgm:prSet presAssocID="{4C9C3F01-440A-4B90-A7BD-ED2DD772F033}" presName="rootConnector" presStyleLbl="node4" presStyleIdx="1" presStyleCnt="3"/>
      <dgm:spPr/>
      <dgm:t>
        <a:bodyPr/>
        <a:lstStyle/>
        <a:p>
          <a:endParaRPr lang="es-CO"/>
        </a:p>
      </dgm:t>
    </dgm:pt>
    <dgm:pt modelId="{B6845B46-F280-4B81-BD99-82EDE4736E5D}" type="pres">
      <dgm:prSet presAssocID="{4C9C3F01-440A-4B90-A7BD-ED2DD772F033}" presName="hierChild4" presStyleCnt="0"/>
      <dgm:spPr/>
    </dgm:pt>
    <dgm:pt modelId="{55821480-C0FC-402E-904D-4A4FB142C64E}" type="pres">
      <dgm:prSet presAssocID="{4C9C3F01-440A-4B90-A7BD-ED2DD772F033}" presName="hierChild5" presStyleCnt="0"/>
      <dgm:spPr/>
    </dgm:pt>
    <dgm:pt modelId="{5637D597-4CB0-42C7-96A5-4C9E390DF5E9}" type="pres">
      <dgm:prSet presAssocID="{1EFFA311-BB98-4006-AF0F-B9F6584B867B}" presName="hierChild5" presStyleCnt="0"/>
      <dgm:spPr/>
    </dgm:pt>
    <dgm:pt modelId="{D1192371-1FBD-4932-BB60-60617E6837D8}" type="pres">
      <dgm:prSet presAssocID="{72B2CE6C-19DF-4E7B-80C9-B9300D8A0670}" presName="Name35" presStyleLbl="parChTrans1D3" presStyleIdx="2" presStyleCnt="4"/>
      <dgm:spPr/>
    </dgm:pt>
    <dgm:pt modelId="{24085107-0B52-472D-8AFF-5C8C034F322A}" type="pres">
      <dgm:prSet presAssocID="{637221C2-0CE3-4A31-9DD4-CB86E524095F}" presName="hierRoot2" presStyleCnt="0">
        <dgm:presLayoutVars>
          <dgm:hierBranch val="r"/>
        </dgm:presLayoutVars>
      </dgm:prSet>
      <dgm:spPr/>
    </dgm:pt>
    <dgm:pt modelId="{96D66613-6B64-4AED-83F0-9C9734580DDF}" type="pres">
      <dgm:prSet presAssocID="{637221C2-0CE3-4A31-9DD4-CB86E524095F}" presName="rootComposite" presStyleCnt="0"/>
      <dgm:spPr/>
    </dgm:pt>
    <dgm:pt modelId="{C6327397-65BA-4823-BF10-CB9A55929D1D}" type="pres">
      <dgm:prSet presAssocID="{637221C2-0CE3-4A31-9DD4-CB86E524095F}" presName="rootText" presStyleLbl="node3" presStyleIdx="2" presStyleCnt="4">
        <dgm:presLayoutVars>
          <dgm:chPref val="3"/>
        </dgm:presLayoutVars>
      </dgm:prSet>
      <dgm:spPr/>
      <dgm:t>
        <a:bodyPr/>
        <a:lstStyle/>
        <a:p>
          <a:endParaRPr lang="es-CO"/>
        </a:p>
      </dgm:t>
    </dgm:pt>
    <dgm:pt modelId="{42C5C46B-3DF4-4AF4-91FC-1E90FD9A70EB}" type="pres">
      <dgm:prSet presAssocID="{637221C2-0CE3-4A31-9DD4-CB86E524095F}" presName="rootConnector" presStyleLbl="node3" presStyleIdx="2" presStyleCnt="4"/>
      <dgm:spPr/>
      <dgm:t>
        <a:bodyPr/>
        <a:lstStyle/>
        <a:p>
          <a:endParaRPr lang="es-CO"/>
        </a:p>
      </dgm:t>
    </dgm:pt>
    <dgm:pt modelId="{725E2D2E-B741-434A-817A-1BD7A4F1C0F1}" type="pres">
      <dgm:prSet presAssocID="{637221C2-0CE3-4A31-9DD4-CB86E524095F}" presName="hierChild4" presStyleCnt="0"/>
      <dgm:spPr/>
    </dgm:pt>
    <dgm:pt modelId="{A8931357-3B53-4CE3-AC76-48E8B9036E69}" type="pres">
      <dgm:prSet presAssocID="{F95BB3A6-565F-4728-B688-8A39DB239B20}" presName="Name50" presStyleLbl="parChTrans1D4" presStyleIdx="2" presStyleCnt="3"/>
      <dgm:spPr/>
    </dgm:pt>
    <dgm:pt modelId="{FDC0B9AF-3460-4168-B224-907CEC265DCB}" type="pres">
      <dgm:prSet presAssocID="{54D01F27-3509-4C9B-868E-8CEFF83E7827}" presName="hierRoot2" presStyleCnt="0">
        <dgm:presLayoutVars>
          <dgm:hierBranch val="r"/>
        </dgm:presLayoutVars>
      </dgm:prSet>
      <dgm:spPr/>
    </dgm:pt>
    <dgm:pt modelId="{71270CE9-60D1-4861-B6FD-9BBFC32BD24D}" type="pres">
      <dgm:prSet presAssocID="{54D01F27-3509-4C9B-868E-8CEFF83E7827}" presName="rootComposite" presStyleCnt="0"/>
      <dgm:spPr/>
    </dgm:pt>
    <dgm:pt modelId="{DF77D4CD-E17A-42B7-A643-9BC94B9E30FC}" type="pres">
      <dgm:prSet presAssocID="{54D01F27-3509-4C9B-868E-8CEFF83E7827}" presName="rootText" presStyleLbl="node4" presStyleIdx="2" presStyleCnt="3">
        <dgm:presLayoutVars>
          <dgm:chPref val="3"/>
        </dgm:presLayoutVars>
      </dgm:prSet>
      <dgm:spPr/>
      <dgm:t>
        <a:bodyPr/>
        <a:lstStyle/>
        <a:p>
          <a:endParaRPr lang="es-CO"/>
        </a:p>
      </dgm:t>
    </dgm:pt>
    <dgm:pt modelId="{3A68A706-0A75-426D-AD29-C2E5B66283E8}" type="pres">
      <dgm:prSet presAssocID="{54D01F27-3509-4C9B-868E-8CEFF83E7827}" presName="rootConnector" presStyleLbl="node4" presStyleIdx="2" presStyleCnt="3"/>
      <dgm:spPr/>
      <dgm:t>
        <a:bodyPr/>
        <a:lstStyle/>
        <a:p>
          <a:endParaRPr lang="es-CO"/>
        </a:p>
      </dgm:t>
    </dgm:pt>
    <dgm:pt modelId="{B225F387-D1FC-41B8-B39F-8E9AD5AFDBA4}" type="pres">
      <dgm:prSet presAssocID="{54D01F27-3509-4C9B-868E-8CEFF83E7827}" presName="hierChild4" presStyleCnt="0"/>
      <dgm:spPr/>
    </dgm:pt>
    <dgm:pt modelId="{25A39242-04A4-4C9A-A8D7-950BA530BDEC}" type="pres">
      <dgm:prSet presAssocID="{54D01F27-3509-4C9B-868E-8CEFF83E7827}" presName="hierChild5" presStyleCnt="0"/>
      <dgm:spPr/>
    </dgm:pt>
    <dgm:pt modelId="{BB4673C3-E78E-4893-9B20-F37E4D8E5F9A}" type="pres">
      <dgm:prSet presAssocID="{637221C2-0CE3-4A31-9DD4-CB86E524095F}" presName="hierChild5" presStyleCnt="0"/>
      <dgm:spPr/>
    </dgm:pt>
    <dgm:pt modelId="{5C4A5202-D121-4AB1-933F-5D84AD5C4E0B}" type="pres">
      <dgm:prSet presAssocID="{01D0D12E-8F30-4AE9-AA1A-7879D936924E}" presName="Name35" presStyleLbl="parChTrans1D3" presStyleIdx="3" presStyleCnt="4"/>
      <dgm:spPr/>
    </dgm:pt>
    <dgm:pt modelId="{78F936A0-890E-4706-87F1-DA25348728F0}" type="pres">
      <dgm:prSet presAssocID="{80FC2F7B-8310-4053-9B94-52FC3F8885C6}" presName="hierRoot2" presStyleCnt="0">
        <dgm:presLayoutVars>
          <dgm:hierBranch val="r"/>
        </dgm:presLayoutVars>
      </dgm:prSet>
      <dgm:spPr/>
    </dgm:pt>
    <dgm:pt modelId="{B164CF32-AFF7-46CA-8686-737AFF925CF7}" type="pres">
      <dgm:prSet presAssocID="{80FC2F7B-8310-4053-9B94-52FC3F8885C6}" presName="rootComposite" presStyleCnt="0"/>
      <dgm:spPr/>
    </dgm:pt>
    <dgm:pt modelId="{EE19DCCD-FCA0-477F-A201-4C06F5FF4787}" type="pres">
      <dgm:prSet presAssocID="{80FC2F7B-8310-4053-9B94-52FC3F8885C6}" presName="rootText" presStyleLbl="node3" presStyleIdx="3" presStyleCnt="4">
        <dgm:presLayoutVars>
          <dgm:chPref val="3"/>
        </dgm:presLayoutVars>
      </dgm:prSet>
      <dgm:spPr/>
      <dgm:t>
        <a:bodyPr/>
        <a:lstStyle/>
        <a:p>
          <a:endParaRPr lang="es-CO"/>
        </a:p>
      </dgm:t>
    </dgm:pt>
    <dgm:pt modelId="{844883BC-1637-4FE7-9958-86F0D5693AB1}" type="pres">
      <dgm:prSet presAssocID="{80FC2F7B-8310-4053-9B94-52FC3F8885C6}" presName="rootConnector" presStyleLbl="node3" presStyleIdx="3" presStyleCnt="4"/>
      <dgm:spPr/>
      <dgm:t>
        <a:bodyPr/>
        <a:lstStyle/>
        <a:p>
          <a:endParaRPr lang="es-CO"/>
        </a:p>
      </dgm:t>
    </dgm:pt>
    <dgm:pt modelId="{B74A7156-C70E-4ECA-962C-12AEEC9A6D51}" type="pres">
      <dgm:prSet presAssocID="{80FC2F7B-8310-4053-9B94-52FC3F8885C6}" presName="hierChild4" presStyleCnt="0"/>
      <dgm:spPr/>
    </dgm:pt>
    <dgm:pt modelId="{E5B03B9A-4BCC-46D2-9411-B5A01D44B050}" type="pres">
      <dgm:prSet presAssocID="{80FC2F7B-8310-4053-9B94-52FC3F8885C6}" presName="hierChild5" presStyleCnt="0"/>
      <dgm:spPr/>
    </dgm:pt>
    <dgm:pt modelId="{88E87AC1-8E51-4BAD-AFA1-BEA2A563087A}" type="pres">
      <dgm:prSet presAssocID="{DA1050B9-FCA8-4417-941F-9F2F45ED7708}" presName="hierChild5" presStyleCnt="0"/>
      <dgm:spPr/>
    </dgm:pt>
    <dgm:pt modelId="{2CC7C563-F697-4E72-9EA0-1790B94E6085}" type="pres">
      <dgm:prSet presAssocID="{F6CED90A-3DFD-496A-BE9F-69DDC1212DEF}" presName="hierChild3" presStyleCnt="0"/>
      <dgm:spPr/>
    </dgm:pt>
  </dgm:ptLst>
  <dgm:cxnLst>
    <dgm:cxn modelId="{3CB8C9DA-29C0-434F-A62D-E8EF5D56C014}" type="presOf" srcId="{281ED0A2-688A-4EDA-8E79-97F079ADD8FA}" destId="{7F31DAAB-98A1-4D5C-B812-4FFF6F900EED}" srcOrd="1" destOrd="0" presId="urn:microsoft.com/office/officeart/2005/8/layout/orgChart1"/>
    <dgm:cxn modelId="{F01D0374-23B9-462A-8543-4C8E57E17810}" type="presOf" srcId="{54D01F27-3509-4C9B-868E-8CEFF83E7827}" destId="{3A68A706-0A75-426D-AD29-C2E5B66283E8}" srcOrd="1" destOrd="0" presId="urn:microsoft.com/office/officeart/2005/8/layout/orgChart1"/>
    <dgm:cxn modelId="{779BCC4D-8398-42F7-832D-F663564D0CD3}" type="presOf" srcId="{F6CED90A-3DFD-496A-BE9F-69DDC1212DEF}" destId="{AD8EA2DD-4385-4147-823F-E5DEE4C69470}" srcOrd="0" destOrd="0" presId="urn:microsoft.com/office/officeart/2005/8/layout/orgChart1"/>
    <dgm:cxn modelId="{EB15CEFF-600D-4021-864B-E450B1F597B8}" type="presOf" srcId="{80FC2F7B-8310-4053-9B94-52FC3F8885C6}" destId="{EE19DCCD-FCA0-477F-A201-4C06F5FF4787}" srcOrd="0" destOrd="0" presId="urn:microsoft.com/office/officeart/2005/8/layout/orgChart1"/>
    <dgm:cxn modelId="{D3D09CD8-C78C-48C8-A226-7651FDD31B22}" type="presOf" srcId="{54D01F27-3509-4C9B-868E-8CEFF83E7827}" destId="{DF77D4CD-E17A-42B7-A643-9BC94B9E30FC}" srcOrd="0" destOrd="0" presId="urn:microsoft.com/office/officeart/2005/8/layout/orgChart1"/>
    <dgm:cxn modelId="{905BD21B-A247-4C36-8F5B-C20AFD7BFECB}" type="presOf" srcId="{129B03C1-8B2B-4E53-9702-6C2D914B54A0}" destId="{230CA156-2160-4F5B-8DF2-668ED74CE166}" srcOrd="0" destOrd="0" presId="urn:microsoft.com/office/officeart/2005/8/layout/orgChart1"/>
    <dgm:cxn modelId="{ED336584-4268-458A-BB3E-730CD1372AE1}" type="presOf" srcId="{4C9C3F01-440A-4B90-A7BD-ED2DD772F033}" destId="{ACE2A5C5-44A3-4468-9A26-E69D14ED6497}" srcOrd="1" destOrd="0" presId="urn:microsoft.com/office/officeart/2005/8/layout/orgChart1"/>
    <dgm:cxn modelId="{602CFC27-B204-4C90-AAC0-28224E7ECF92}" type="presOf" srcId="{F95BB3A6-565F-4728-B688-8A39DB239B20}" destId="{A8931357-3B53-4CE3-AC76-48E8B9036E69}" srcOrd="0" destOrd="0" presId="urn:microsoft.com/office/officeart/2005/8/layout/orgChart1"/>
    <dgm:cxn modelId="{45C7F208-0375-42AB-9BE0-35775802AB7F}" type="presOf" srcId="{01D0D12E-8F30-4AE9-AA1A-7879D936924E}" destId="{5C4A5202-D121-4AB1-933F-5D84AD5C4E0B}" srcOrd="0" destOrd="0" presId="urn:microsoft.com/office/officeart/2005/8/layout/orgChart1"/>
    <dgm:cxn modelId="{87FD831D-F678-4ADE-94A0-5B6548F8B2C1}" type="presOf" srcId="{72B2CE6C-19DF-4E7B-80C9-B9300D8A0670}" destId="{D1192371-1FBD-4932-BB60-60617E6837D8}" srcOrd="0" destOrd="0" presId="urn:microsoft.com/office/officeart/2005/8/layout/orgChart1"/>
    <dgm:cxn modelId="{25B80D35-8EB7-436F-AB8C-394EC7323BE5}" srcId="{1EFFA311-BB98-4006-AF0F-B9F6584B867B}" destId="{4C9C3F01-440A-4B90-A7BD-ED2DD772F033}" srcOrd="0" destOrd="0" parTransId="{EAC91482-6F18-4B29-83B7-C1A0879D0674}" sibTransId="{7F80770D-9EC5-4C86-8515-95820F82EA0B}"/>
    <dgm:cxn modelId="{706E9FF9-40C0-4940-B99C-52D4F4997286}" srcId="{DA1050B9-FCA8-4417-941F-9F2F45ED7708}" destId="{1EFFA311-BB98-4006-AF0F-B9F6584B867B}" srcOrd="1" destOrd="0" parTransId="{E3576A15-DE98-402D-98CF-4387FBB3E104}" sibTransId="{3600F29A-D5AE-42A5-B24F-FBD8DF971771}"/>
    <dgm:cxn modelId="{C72E7FEE-7C37-45A0-AAC6-2253EBA89B92}" srcId="{637221C2-0CE3-4A31-9DD4-CB86E524095F}" destId="{54D01F27-3509-4C9B-868E-8CEFF83E7827}" srcOrd="0" destOrd="0" parTransId="{F95BB3A6-565F-4728-B688-8A39DB239B20}" sibTransId="{0F575086-D0ED-4E74-B084-1C60C5179A93}"/>
    <dgm:cxn modelId="{DD421FEB-6127-4A47-8665-6AD728CE68DE}" type="presOf" srcId="{4C9C3F01-440A-4B90-A7BD-ED2DD772F033}" destId="{41D09C26-3E25-4637-981D-0DF096C4EAB1}" srcOrd="0" destOrd="0" presId="urn:microsoft.com/office/officeart/2005/8/layout/orgChart1"/>
    <dgm:cxn modelId="{0C99EBC1-7336-42FF-B9A0-3E39EC079BA0}" type="presOf" srcId="{DA1050B9-FCA8-4417-941F-9F2F45ED7708}" destId="{57AF3057-C510-45ED-AEBB-B74911F6CFF1}" srcOrd="1" destOrd="0" presId="urn:microsoft.com/office/officeart/2005/8/layout/orgChart1"/>
    <dgm:cxn modelId="{90DF5315-5597-4951-B365-92BA68250704}" type="presOf" srcId="{EAC91482-6F18-4B29-83B7-C1A0879D0674}" destId="{C5C6F1CB-A3E5-4B1D-A1E5-B3710B66A9F9}" srcOrd="0" destOrd="0" presId="urn:microsoft.com/office/officeart/2005/8/layout/orgChart1"/>
    <dgm:cxn modelId="{D0367CD0-1F9E-49D1-B2C2-D65F63FEDAF7}" type="presOf" srcId="{1EFFA311-BB98-4006-AF0F-B9F6584B867B}" destId="{23FA811C-5DED-4A40-964B-B6EFA53E909A}" srcOrd="0" destOrd="0" presId="urn:microsoft.com/office/officeart/2005/8/layout/orgChart1"/>
    <dgm:cxn modelId="{698C337F-F148-4838-80F3-A3E13D513D42}" type="presOf" srcId="{80FC2F7B-8310-4053-9B94-52FC3F8885C6}" destId="{844883BC-1637-4FE7-9958-86F0D5693AB1}" srcOrd="1" destOrd="0" presId="urn:microsoft.com/office/officeart/2005/8/layout/orgChart1"/>
    <dgm:cxn modelId="{85788D72-D9D6-42CD-8428-43BDD37E335D}" type="presOf" srcId="{E3576A15-DE98-402D-98CF-4387FBB3E104}" destId="{2DB93BAA-8E6A-4B9B-8C1E-27709C542E8E}" srcOrd="0" destOrd="0" presId="urn:microsoft.com/office/officeart/2005/8/layout/orgChart1"/>
    <dgm:cxn modelId="{A4E6DCCA-20A0-498F-B64C-AE685D38D67C}" srcId="{F6CED90A-3DFD-496A-BE9F-69DDC1212DEF}" destId="{DA1050B9-FCA8-4417-941F-9F2F45ED7708}" srcOrd="0" destOrd="0" parTransId="{9DA41D69-AE82-4BBE-BCAB-A3EABF407E1D}" sibTransId="{07B956E0-D06D-4276-89BE-3372A7270E69}"/>
    <dgm:cxn modelId="{DAC2CB5F-5370-4923-852B-055082FE19E5}" type="presOf" srcId="{9DA41D69-AE82-4BBE-BCAB-A3EABF407E1D}" destId="{38D53782-E577-42E2-8D87-630FCB6E1B7D}" srcOrd="0" destOrd="0" presId="urn:microsoft.com/office/officeart/2005/8/layout/orgChart1"/>
    <dgm:cxn modelId="{92EA7B34-CBC5-4D3B-AA2A-B5FD22F78896}" type="presOf" srcId="{1EFFA311-BB98-4006-AF0F-B9F6584B867B}" destId="{6CA5643A-A92A-4EBF-B513-77E29296457A}" srcOrd="1" destOrd="0" presId="urn:microsoft.com/office/officeart/2005/8/layout/orgChart1"/>
    <dgm:cxn modelId="{8C1E2923-9B1C-44D9-9D12-694808EB7EF4}" srcId="{85ACF167-C505-47A2-AF30-DBF20F1EE9A7}" destId="{281ED0A2-688A-4EDA-8E79-97F079ADD8FA}" srcOrd="0" destOrd="0" parTransId="{B2ACB0CE-164A-40FC-9B09-35CAA62364BD}" sibTransId="{6D5498F4-81BA-448F-BD83-D815928EC36C}"/>
    <dgm:cxn modelId="{9DB17574-CD25-4C8A-98FC-34BD6D2745A8}" srcId="{DA1050B9-FCA8-4417-941F-9F2F45ED7708}" destId="{85ACF167-C505-47A2-AF30-DBF20F1EE9A7}" srcOrd="0" destOrd="0" parTransId="{960BCC6B-3E08-47E2-B97A-CAB3986A9A11}" sibTransId="{C4A15654-C122-4147-8CBD-FEC263B328B1}"/>
    <dgm:cxn modelId="{E4CDAD8E-817E-4A30-840D-125B828CAEC3}" type="presOf" srcId="{F6CED90A-3DFD-496A-BE9F-69DDC1212DEF}" destId="{960CA7C7-3E9B-443F-96F7-5CD4BF60D7D7}" srcOrd="1" destOrd="0" presId="urn:microsoft.com/office/officeart/2005/8/layout/orgChart1"/>
    <dgm:cxn modelId="{13C0B59D-2448-49F9-ADDA-94DC6BA863A2}" srcId="{DA1050B9-FCA8-4417-941F-9F2F45ED7708}" destId="{80FC2F7B-8310-4053-9B94-52FC3F8885C6}" srcOrd="3" destOrd="0" parTransId="{01D0D12E-8F30-4AE9-AA1A-7879D936924E}" sibTransId="{1F9B1BAD-D20A-498E-8E70-489201D324E1}"/>
    <dgm:cxn modelId="{13B968E1-9227-4762-9C97-AC839930DD6C}" type="presOf" srcId="{637221C2-0CE3-4A31-9DD4-CB86E524095F}" destId="{42C5C46B-3DF4-4AF4-91FC-1E90FD9A70EB}" srcOrd="1" destOrd="0" presId="urn:microsoft.com/office/officeart/2005/8/layout/orgChart1"/>
    <dgm:cxn modelId="{C018365D-EAFA-4FE7-B11B-1BA8F603F41A}" type="presOf" srcId="{85ACF167-C505-47A2-AF30-DBF20F1EE9A7}" destId="{DC043DD1-3CC8-43EF-8E10-413FA90AF8B9}" srcOrd="1" destOrd="0" presId="urn:microsoft.com/office/officeart/2005/8/layout/orgChart1"/>
    <dgm:cxn modelId="{BF38883E-1198-497E-8B25-DD927EF3A367}" type="presOf" srcId="{B2ACB0CE-164A-40FC-9B09-35CAA62364BD}" destId="{9B43B490-AD72-495D-B97F-E9155A5587A5}" srcOrd="0" destOrd="0" presId="urn:microsoft.com/office/officeart/2005/8/layout/orgChart1"/>
    <dgm:cxn modelId="{37A37496-B4DE-48C2-B2ED-24932FE143FF}" srcId="{DA1050B9-FCA8-4417-941F-9F2F45ED7708}" destId="{637221C2-0CE3-4A31-9DD4-CB86E524095F}" srcOrd="2" destOrd="0" parTransId="{72B2CE6C-19DF-4E7B-80C9-B9300D8A0670}" sibTransId="{1304B48D-6C30-4531-BEF0-2D903E27D5AD}"/>
    <dgm:cxn modelId="{442DB84D-21C8-46F6-97A0-A4B9370D77E1}" srcId="{129B03C1-8B2B-4E53-9702-6C2D914B54A0}" destId="{F6CED90A-3DFD-496A-BE9F-69DDC1212DEF}" srcOrd="0" destOrd="0" parTransId="{FFFBEB7A-5936-419E-865F-98DFE2336A91}" sibTransId="{CF711B47-B362-4385-81C5-807DC1C0BFE5}"/>
    <dgm:cxn modelId="{CBE2BD23-05F0-41EA-AAA8-51A11D5A99BE}" type="presOf" srcId="{DA1050B9-FCA8-4417-941F-9F2F45ED7708}" destId="{008C0C54-04CB-4975-852C-1893EBFD3A50}" srcOrd="0" destOrd="0" presId="urn:microsoft.com/office/officeart/2005/8/layout/orgChart1"/>
    <dgm:cxn modelId="{ACFE5AFA-920D-445A-8DB5-99D4A9053F35}" type="presOf" srcId="{85ACF167-C505-47A2-AF30-DBF20F1EE9A7}" destId="{1811F5DC-A566-4B8A-835E-30662D62ED6F}" srcOrd="0" destOrd="0" presId="urn:microsoft.com/office/officeart/2005/8/layout/orgChart1"/>
    <dgm:cxn modelId="{AD77651A-EAFA-4A23-A656-CECE0C03D347}" type="presOf" srcId="{637221C2-0CE3-4A31-9DD4-CB86E524095F}" destId="{C6327397-65BA-4823-BF10-CB9A55929D1D}" srcOrd="0" destOrd="0" presId="urn:microsoft.com/office/officeart/2005/8/layout/orgChart1"/>
    <dgm:cxn modelId="{AF076E8E-BA28-41A4-8A37-0C4A844FA6A3}" type="presOf" srcId="{281ED0A2-688A-4EDA-8E79-97F079ADD8FA}" destId="{02FA460B-6EA7-4DCC-9250-8FC1F1EB5FE3}" srcOrd="0" destOrd="0" presId="urn:microsoft.com/office/officeart/2005/8/layout/orgChart1"/>
    <dgm:cxn modelId="{0D7C5FD6-DE10-449C-9AF1-E5EF8F90660B}" type="presOf" srcId="{960BCC6B-3E08-47E2-B97A-CAB3986A9A11}" destId="{80833247-E38C-4A39-ADA1-E35A799F4E0C}" srcOrd="0" destOrd="0" presId="urn:microsoft.com/office/officeart/2005/8/layout/orgChart1"/>
    <dgm:cxn modelId="{39185AFC-4C12-4C9E-B841-E548D60949D4}" type="presParOf" srcId="{230CA156-2160-4F5B-8DF2-668ED74CE166}" destId="{10C15783-9DDE-4D50-BCA7-7FAED7B5C496}" srcOrd="0" destOrd="0" presId="urn:microsoft.com/office/officeart/2005/8/layout/orgChart1"/>
    <dgm:cxn modelId="{7D56D791-73B3-427F-82D1-118FAE646B81}" type="presParOf" srcId="{10C15783-9DDE-4D50-BCA7-7FAED7B5C496}" destId="{D26A05FE-DD62-417B-B7FA-C3B085AD9138}" srcOrd="0" destOrd="0" presId="urn:microsoft.com/office/officeart/2005/8/layout/orgChart1"/>
    <dgm:cxn modelId="{C2D7EDB5-12FA-45C8-899C-7AB71034A347}" type="presParOf" srcId="{D26A05FE-DD62-417B-B7FA-C3B085AD9138}" destId="{AD8EA2DD-4385-4147-823F-E5DEE4C69470}" srcOrd="0" destOrd="0" presId="urn:microsoft.com/office/officeart/2005/8/layout/orgChart1"/>
    <dgm:cxn modelId="{052A7C80-8E2A-469E-B317-5433F3D07D90}" type="presParOf" srcId="{D26A05FE-DD62-417B-B7FA-C3B085AD9138}" destId="{960CA7C7-3E9B-443F-96F7-5CD4BF60D7D7}" srcOrd="1" destOrd="0" presId="urn:microsoft.com/office/officeart/2005/8/layout/orgChart1"/>
    <dgm:cxn modelId="{4AA90561-9E07-48C3-917C-767E2384A3E9}" type="presParOf" srcId="{10C15783-9DDE-4D50-BCA7-7FAED7B5C496}" destId="{884B408D-42AC-4338-8BDF-644EB27412B0}" srcOrd="1" destOrd="0" presId="urn:microsoft.com/office/officeart/2005/8/layout/orgChart1"/>
    <dgm:cxn modelId="{6329C8FE-632D-46AC-84AD-1E4048E67B37}" type="presParOf" srcId="{884B408D-42AC-4338-8BDF-644EB27412B0}" destId="{38D53782-E577-42E2-8D87-630FCB6E1B7D}" srcOrd="0" destOrd="0" presId="urn:microsoft.com/office/officeart/2005/8/layout/orgChart1"/>
    <dgm:cxn modelId="{702D254F-BBBA-4CFD-9CFE-193B3412EE09}" type="presParOf" srcId="{884B408D-42AC-4338-8BDF-644EB27412B0}" destId="{7009A65F-7A38-47D5-B349-AEDBC61DC409}" srcOrd="1" destOrd="0" presId="urn:microsoft.com/office/officeart/2005/8/layout/orgChart1"/>
    <dgm:cxn modelId="{C12A7310-9848-43B7-84EB-0A53EFC82A6B}" type="presParOf" srcId="{7009A65F-7A38-47D5-B349-AEDBC61DC409}" destId="{43C2BFFB-83E4-448C-A3EC-003E717B3F1D}" srcOrd="0" destOrd="0" presId="urn:microsoft.com/office/officeart/2005/8/layout/orgChart1"/>
    <dgm:cxn modelId="{B605D81F-5E54-4A36-A73F-EC9696F6219C}" type="presParOf" srcId="{43C2BFFB-83E4-448C-A3EC-003E717B3F1D}" destId="{008C0C54-04CB-4975-852C-1893EBFD3A50}" srcOrd="0" destOrd="0" presId="urn:microsoft.com/office/officeart/2005/8/layout/orgChart1"/>
    <dgm:cxn modelId="{FBD0F822-313C-4488-81B2-4D601217D80E}" type="presParOf" srcId="{43C2BFFB-83E4-448C-A3EC-003E717B3F1D}" destId="{57AF3057-C510-45ED-AEBB-B74911F6CFF1}" srcOrd="1" destOrd="0" presId="urn:microsoft.com/office/officeart/2005/8/layout/orgChart1"/>
    <dgm:cxn modelId="{3EE843D4-747D-42D4-81DA-5114AA418887}" type="presParOf" srcId="{7009A65F-7A38-47D5-B349-AEDBC61DC409}" destId="{2E81F305-9A97-4AFC-89B0-210B37F1B560}" srcOrd="1" destOrd="0" presId="urn:microsoft.com/office/officeart/2005/8/layout/orgChart1"/>
    <dgm:cxn modelId="{B8D9BFCE-EF46-4F55-89CE-DA8E82C449A4}" type="presParOf" srcId="{2E81F305-9A97-4AFC-89B0-210B37F1B560}" destId="{80833247-E38C-4A39-ADA1-E35A799F4E0C}" srcOrd="0" destOrd="0" presId="urn:microsoft.com/office/officeart/2005/8/layout/orgChart1"/>
    <dgm:cxn modelId="{055A01A6-B349-46E8-9CAB-2114526AE478}" type="presParOf" srcId="{2E81F305-9A97-4AFC-89B0-210B37F1B560}" destId="{60F7DB3B-4AB0-4C89-B01E-68DC57F4AF61}" srcOrd="1" destOrd="0" presId="urn:microsoft.com/office/officeart/2005/8/layout/orgChart1"/>
    <dgm:cxn modelId="{9666BA67-78BC-44FA-8E0F-262A710818BC}" type="presParOf" srcId="{60F7DB3B-4AB0-4C89-B01E-68DC57F4AF61}" destId="{98FB61CE-7B14-4258-938B-CFCE4AC6E85C}" srcOrd="0" destOrd="0" presId="urn:microsoft.com/office/officeart/2005/8/layout/orgChart1"/>
    <dgm:cxn modelId="{427A2A23-B585-4AE6-A56F-6DBF89186029}" type="presParOf" srcId="{98FB61CE-7B14-4258-938B-CFCE4AC6E85C}" destId="{1811F5DC-A566-4B8A-835E-30662D62ED6F}" srcOrd="0" destOrd="0" presId="urn:microsoft.com/office/officeart/2005/8/layout/orgChart1"/>
    <dgm:cxn modelId="{B4D6F830-54F8-4908-8A55-C5FA077F7472}" type="presParOf" srcId="{98FB61CE-7B14-4258-938B-CFCE4AC6E85C}" destId="{DC043DD1-3CC8-43EF-8E10-413FA90AF8B9}" srcOrd="1" destOrd="0" presId="urn:microsoft.com/office/officeart/2005/8/layout/orgChart1"/>
    <dgm:cxn modelId="{63B8990B-78E4-4AFC-ADBB-7B1423C56D77}" type="presParOf" srcId="{60F7DB3B-4AB0-4C89-B01E-68DC57F4AF61}" destId="{0B4E2B71-90D5-4A1F-BEAF-BE013D9F9432}" srcOrd="1" destOrd="0" presId="urn:microsoft.com/office/officeart/2005/8/layout/orgChart1"/>
    <dgm:cxn modelId="{E95C3F26-45CD-4B67-B60E-E15CCACBC230}" type="presParOf" srcId="{0B4E2B71-90D5-4A1F-BEAF-BE013D9F9432}" destId="{9B43B490-AD72-495D-B97F-E9155A5587A5}" srcOrd="0" destOrd="0" presId="urn:microsoft.com/office/officeart/2005/8/layout/orgChart1"/>
    <dgm:cxn modelId="{DC69F621-DE5A-4234-A5F4-EA3D286A4FDA}" type="presParOf" srcId="{0B4E2B71-90D5-4A1F-BEAF-BE013D9F9432}" destId="{ABF28468-D407-4FDC-B897-7F6275F088B7}" srcOrd="1" destOrd="0" presId="urn:microsoft.com/office/officeart/2005/8/layout/orgChart1"/>
    <dgm:cxn modelId="{ABACAF00-84F9-47EA-BA0F-9EE02E1AB34D}" type="presParOf" srcId="{ABF28468-D407-4FDC-B897-7F6275F088B7}" destId="{D94686DB-FF0E-4F07-AD73-89496CCED982}" srcOrd="0" destOrd="0" presId="urn:microsoft.com/office/officeart/2005/8/layout/orgChart1"/>
    <dgm:cxn modelId="{C45DF7A8-33DB-47E5-9AF4-69FECFF80ED7}" type="presParOf" srcId="{D94686DB-FF0E-4F07-AD73-89496CCED982}" destId="{02FA460B-6EA7-4DCC-9250-8FC1F1EB5FE3}" srcOrd="0" destOrd="0" presId="urn:microsoft.com/office/officeart/2005/8/layout/orgChart1"/>
    <dgm:cxn modelId="{070C3554-244A-4415-A4AB-55C0A73AA5BB}" type="presParOf" srcId="{D94686DB-FF0E-4F07-AD73-89496CCED982}" destId="{7F31DAAB-98A1-4D5C-B812-4FFF6F900EED}" srcOrd="1" destOrd="0" presId="urn:microsoft.com/office/officeart/2005/8/layout/orgChart1"/>
    <dgm:cxn modelId="{331F6358-D97F-4C8F-AEBF-F61403CDBE39}" type="presParOf" srcId="{ABF28468-D407-4FDC-B897-7F6275F088B7}" destId="{9DE3041E-BB4B-4097-91D1-7A121BBB0DAE}" srcOrd="1" destOrd="0" presId="urn:microsoft.com/office/officeart/2005/8/layout/orgChart1"/>
    <dgm:cxn modelId="{71F0C082-E876-46AB-8851-19C7034A0D2A}" type="presParOf" srcId="{ABF28468-D407-4FDC-B897-7F6275F088B7}" destId="{DE6A1334-E656-4FEC-B434-A724FEB17FD8}" srcOrd="2" destOrd="0" presId="urn:microsoft.com/office/officeart/2005/8/layout/orgChart1"/>
    <dgm:cxn modelId="{96EEF33B-785E-405F-A3CB-4AA9C3D83F7E}" type="presParOf" srcId="{60F7DB3B-4AB0-4C89-B01E-68DC57F4AF61}" destId="{D59C7DA6-97C6-4AC2-AAE4-35EB8378F053}" srcOrd="2" destOrd="0" presId="urn:microsoft.com/office/officeart/2005/8/layout/orgChart1"/>
    <dgm:cxn modelId="{E0CC426C-F902-4A82-B442-8B14EC6D31E7}" type="presParOf" srcId="{2E81F305-9A97-4AFC-89B0-210B37F1B560}" destId="{2DB93BAA-8E6A-4B9B-8C1E-27709C542E8E}" srcOrd="2" destOrd="0" presId="urn:microsoft.com/office/officeart/2005/8/layout/orgChart1"/>
    <dgm:cxn modelId="{54A821C2-52F8-40D1-AA1C-FACA08855800}" type="presParOf" srcId="{2E81F305-9A97-4AFC-89B0-210B37F1B560}" destId="{EC364755-3952-4B7C-8C49-490246C84B9C}" srcOrd="3" destOrd="0" presId="urn:microsoft.com/office/officeart/2005/8/layout/orgChart1"/>
    <dgm:cxn modelId="{E31D1D14-F68A-4B7C-9720-E2B98A7DE3B2}" type="presParOf" srcId="{EC364755-3952-4B7C-8C49-490246C84B9C}" destId="{CE78F5B0-2C26-459B-B8F8-946D1F09030F}" srcOrd="0" destOrd="0" presId="urn:microsoft.com/office/officeart/2005/8/layout/orgChart1"/>
    <dgm:cxn modelId="{4283FD99-35C7-4540-A340-424231157C1E}" type="presParOf" srcId="{CE78F5B0-2C26-459B-B8F8-946D1F09030F}" destId="{23FA811C-5DED-4A40-964B-B6EFA53E909A}" srcOrd="0" destOrd="0" presId="urn:microsoft.com/office/officeart/2005/8/layout/orgChart1"/>
    <dgm:cxn modelId="{E80EEF3A-82EC-4558-90BD-8F43BDCD696B}" type="presParOf" srcId="{CE78F5B0-2C26-459B-B8F8-946D1F09030F}" destId="{6CA5643A-A92A-4EBF-B513-77E29296457A}" srcOrd="1" destOrd="0" presId="urn:microsoft.com/office/officeart/2005/8/layout/orgChart1"/>
    <dgm:cxn modelId="{BEB8DB26-F239-4A82-852F-1D302CF66A4C}" type="presParOf" srcId="{EC364755-3952-4B7C-8C49-490246C84B9C}" destId="{4FB4C867-896F-435F-8339-CEDEE1C30F84}" srcOrd="1" destOrd="0" presId="urn:microsoft.com/office/officeart/2005/8/layout/orgChart1"/>
    <dgm:cxn modelId="{DE58392C-AD43-484E-81F2-5942C416B1FD}" type="presParOf" srcId="{4FB4C867-896F-435F-8339-CEDEE1C30F84}" destId="{C5C6F1CB-A3E5-4B1D-A1E5-B3710B66A9F9}" srcOrd="0" destOrd="0" presId="urn:microsoft.com/office/officeart/2005/8/layout/orgChart1"/>
    <dgm:cxn modelId="{E2E5A34A-0310-4DF1-A230-930DCE441AC5}" type="presParOf" srcId="{4FB4C867-896F-435F-8339-CEDEE1C30F84}" destId="{0B8F21AA-8CA0-4136-A072-8A69DABBFCBD}" srcOrd="1" destOrd="0" presId="urn:microsoft.com/office/officeart/2005/8/layout/orgChart1"/>
    <dgm:cxn modelId="{0967068E-A1D2-4D21-8840-CD2455CA8959}" type="presParOf" srcId="{0B8F21AA-8CA0-4136-A072-8A69DABBFCBD}" destId="{2A7A7A43-224D-4931-9CC1-46801056B4A6}" srcOrd="0" destOrd="0" presId="urn:microsoft.com/office/officeart/2005/8/layout/orgChart1"/>
    <dgm:cxn modelId="{881F515F-86B7-4277-9DDB-79E36B6B0F4C}" type="presParOf" srcId="{2A7A7A43-224D-4931-9CC1-46801056B4A6}" destId="{41D09C26-3E25-4637-981D-0DF096C4EAB1}" srcOrd="0" destOrd="0" presId="urn:microsoft.com/office/officeart/2005/8/layout/orgChart1"/>
    <dgm:cxn modelId="{6263266B-4794-4892-AAFD-2718AEBA73C8}" type="presParOf" srcId="{2A7A7A43-224D-4931-9CC1-46801056B4A6}" destId="{ACE2A5C5-44A3-4468-9A26-E69D14ED6497}" srcOrd="1" destOrd="0" presId="urn:microsoft.com/office/officeart/2005/8/layout/orgChart1"/>
    <dgm:cxn modelId="{5EAC9186-D08B-49AD-95B6-56AC462E6130}" type="presParOf" srcId="{0B8F21AA-8CA0-4136-A072-8A69DABBFCBD}" destId="{B6845B46-F280-4B81-BD99-82EDE4736E5D}" srcOrd="1" destOrd="0" presId="urn:microsoft.com/office/officeart/2005/8/layout/orgChart1"/>
    <dgm:cxn modelId="{28094B7B-09BD-4129-8D8A-1E51C58A1581}" type="presParOf" srcId="{0B8F21AA-8CA0-4136-A072-8A69DABBFCBD}" destId="{55821480-C0FC-402E-904D-4A4FB142C64E}" srcOrd="2" destOrd="0" presId="urn:microsoft.com/office/officeart/2005/8/layout/orgChart1"/>
    <dgm:cxn modelId="{99B64202-5A41-441B-818A-B2F6C09AC2DE}" type="presParOf" srcId="{EC364755-3952-4B7C-8C49-490246C84B9C}" destId="{5637D597-4CB0-42C7-96A5-4C9E390DF5E9}" srcOrd="2" destOrd="0" presId="urn:microsoft.com/office/officeart/2005/8/layout/orgChart1"/>
    <dgm:cxn modelId="{FB2E338F-2448-4C49-BD34-BCB46E9F55FF}" type="presParOf" srcId="{2E81F305-9A97-4AFC-89B0-210B37F1B560}" destId="{D1192371-1FBD-4932-BB60-60617E6837D8}" srcOrd="4" destOrd="0" presId="urn:microsoft.com/office/officeart/2005/8/layout/orgChart1"/>
    <dgm:cxn modelId="{CA22FD03-2AE9-4371-A2D7-49242B91673A}" type="presParOf" srcId="{2E81F305-9A97-4AFC-89B0-210B37F1B560}" destId="{24085107-0B52-472D-8AFF-5C8C034F322A}" srcOrd="5" destOrd="0" presId="urn:microsoft.com/office/officeart/2005/8/layout/orgChart1"/>
    <dgm:cxn modelId="{3D3E1C60-E5EE-43CC-B4C9-0FFBDE4CFDCB}" type="presParOf" srcId="{24085107-0B52-472D-8AFF-5C8C034F322A}" destId="{96D66613-6B64-4AED-83F0-9C9734580DDF}" srcOrd="0" destOrd="0" presId="urn:microsoft.com/office/officeart/2005/8/layout/orgChart1"/>
    <dgm:cxn modelId="{46C0394E-48BC-4D73-9C4F-A5B0B299D68E}" type="presParOf" srcId="{96D66613-6B64-4AED-83F0-9C9734580DDF}" destId="{C6327397-65BA-4823-BF10-CB9A55929D1D}" srcOrd="0" destOrd="0" presId="urn:microsoft.com/office/officeart/2005/8/layout/orgChart1"/>
    <dgm:cxn modelId="{09AD5A98-A599-4475-A8E9-1C51228E6944}" type="presParOf" srcId="{96D66613-6B64-4AED-83F0-9C9734580DDF}" destId="{42C5C46B-3DF4-4AF4-91FC-1E90FD9A70EB}" srcOrd="1" destOrd="0" presId="urn:microsoft.com/office/officeart/2005/8/layout/orgChart1"/>
    <dgm:cxn modelId="{301F296B-05F8-4494-8C18-E834153E408B}" type="presParOf" srcId="{24085107-0B52-472D-8AFF-5C8C034F322A}" destId="{725E2D2E-B741-434A-817A-1BD7A4F1C0F1}" srcOrd="1" destOrd="0" presId="urn:microsoft.com/office/officeart/2005/8/layout/orgChart1"/>
    <dgm:cxn modelId="{5010A11A-BD59-47D2-86E3-BEBBA3F2E6D1}" type="presParOf" srcId="{725E2D2E-B741-434A-817A-1BD7A4F1C0F1}" destId="{A8931357-3B53-4CE3-AC76-48E8B9036E69}" srcOrd="0" destOrd="0" presId="urn:microsoft.com/office/officeart/2005/8/layout/orgChart1"/>
    <dgm:cxn modelId="{36482F3E-EDD0-41D1-B1E8-DA7FD8379A94}" type="presParOf" srcId="{725E2D2E-B741-434A-817A-1BD7A4F1C0F1}" destId="{FDC0B9AF-3460-4168-B224-907CEC265DCB}" srcOrd="1" destOrd="0" presId="urn:microsoft.com/office/officeart/2005/8/layout/orgChart1"/>
    <dgm:cxn modelId="{8C03C540-224E-4C32-A07D-C5835BCE6AFD}" type="presParOf" srcId="{FDC0B9AF-3460-4168-B224-907CEC265DCB}" destId="{71270CE9-60D1-4861-B6FD-9BBFC32BD24D}" srcOrd="0" destOrd="0" presId="urn:microsoft.com/office/officeart/2005/8/layout/orgChart1"/>
    <dgm:cxn modelId="{3C9F128F-1417-4064-ADFE-B394CD699916}" type="presParOf" srcId="{71270CE9-60D1-4861-B6FD-9BBFC32BD24D}" destId="{DF77D4CD-E17A-42B7-A643-9BC94B9E30FC}" srcOrd="0" destOrd="0" presId="urn:microsoft.com/office/officeart/2005/8/layout/orgChart1"/>
    <dgm:cxn modelId="{7AE7AA3A-F5EA-4292-8949-13341337F17B}" type="presParOf" srcId="{71270CE9-60D1-4861-B6FD-9BBFC32BD24D}" destId="{3A68A706-0A75-426D-AD29-C2E5B66283E8}" srcOrd="1" destOrd="0" presId="urn:microsoft.com/office/officeart/2005/8/layout/orgChart1"/>
    <dgm:cxn modelId="{CA3492C8-BC16-4867-8796-0CEC80F25255}" type="presParOf" srcId="{FDC0B9AF-3460-4168-B224-907CEC265DCB}" destId="{B225F387-D1FC-41B8-B39F-8E9AD5AFDBA4}" srcOrd="1" destOrd="0" presId="urn:microsoft.com/office/officeart/2005/8/layout/orgChart1"/>
    <dgm:cxn modelId="{9738391B-2271-44D3-97D2-0A49F57064E8}" type="presParOf" srcId="{FDC0B9AF-3460-4168-B224-907CEC265DCB}" destId="{25A39242-04A4-4C9A-A8D7-950BA530BDEC}" srcOrd="2" destOrd="0" presId="urn:microsoft.com/office/officeart/2005/8/layout/orgChart1"/>
    <dgm:cxn modelId="{262A6B22-CF96-4A06-B78C-908ED29B6BCC}" type="presParOf" srcId="{24085107-0B52-472D-8AFF-5C8C034F322A}" destId="{BB4673C3-E78E-4893-9B20-F37E4D8E5F9A}" srcOrd="2" destOrd="0" presId="urn:microsoft.com/office/officeart/2005/8/layout/orgChart1"/>
    <dgm:cxn modelId="{98316907-7FD1-431A-B7B2-FC7CB5081F7C}" type="presParOf" srcId="{2E81F305-9A97-4AFC-89B0-210B37F1B560}" destId="{5C4A5202-D121-4AB1-933F-5D84AD5C4E0B}" srcOrd="6" destOrd="0" presId="urn:microsoft.com/office/officeart/2005/8/layout/orgChart1"/>
    <dgm:cxn modelId="{2A9A7FE4-31BE-4979-B7B6-090106135FFE}" type="presParOf" srcId="{2E81F305-9A97-4AFC-89B0-210B37F1B560}" destId="{78F936A0-890E-4706-87F1-DA25348728F0}" srcOrd="7" destOrd="0" presId="urn:microsoft.com/office/officeart/2005/8/layout/orgChart1"/>
    <dgm:cxn modelId="{E630535D-B2ED-4DD1-97F6-A71C9D5438C1}" type="presParOf" srcId="{78F936A0-890E-4706-87F1-DA25348728F0}" destId="{B164CF32-AFF7-46CA-8686-737AFF925CF7}" srcOrd="0" destOrd="0" presId="urn:microsoft.com/office/officeart/2005/8/layout/orgChart1"/>
    <dgm:cxn modelId="{44DF45A0-6DFF-4FBC-8B3A-25B5C15E9CC8}" type="presParOf" srcId="{B164CF32-AFF7-46CA-8686-737AFF925CF7}" destId="{EE19DCCD-FCA0-477F-A201-4C06F5FF4787}" srcOrd="0" destOrd="0" presId="urn:microsoft.com/office/officeart/2005/8/layout/orgChart1"/>
    <dgm:cxn modelId="{331B29DE-08CE-4666-9069-850F7F54230A}" type="presParOf" srcId="{B164CF32-AFF7-46CA-8686-737AFF925CF7}" destId="{844883BC-1637-4FE7-9958-86F0D5693AB1}" srcOrd="1" destOrd="0" presId="urn:microsoft.com/office/officeart/2005/8/layout/orgChart1"/>
    <dgm:cxn modelId="{83BB9A98-3109-4C45-9A25-7FD463A88AF5}" type="presParOf" srcId="{78F936A0-890E-4706-87F1-DA25348728F0}" destId="{B74A7156-C70E-4ECA-962C-12AEEC9A6D51}" srcOrd="1" destOrd="0" presId="urn:microsoft.com/office/officeart/2005/8/layout/orgChart1"/>
    <dgm:cxn modelId="{62A33ACA-F802-4AAA-8E69-B83971DB2F07}" type="presParOf" srcId="{78F936A0-890E-4706-87F1-DA25348728F0}" destId="{E5B03B9A-4BCC-46D2-9411-B5A01D44B050}" srcOrd="2" destOrd="0" presId="urn:microsoft.com/office/officeart/2005/8/layout/orgChart1"/>
    <dgm:cxn modelId="{12C5A9B3-1DBA-4A95-B163-100DEC63F007}" type="presParOf" srcId="{7009A65F-7A38-47D5-B349-AEDBC61DC409}" destId="{88E87AC1-8E51-4BAD-AFA1-BEA2A563087A}" srcOrd="2" destOrd="0" presId="urn:microsoft.com/office/officeart/2005/8/layout/orgChart1"/>
    <dgm:cxn modelId="{2CA3F7D7-F800-4C0D-9248-092D888F5E0F}" type="presParOf" srcId="{10C15783-9DDE-4D50-BCA7-7FAED7B5C496}" destId="{2CC7C563-F697-4E72-9EA0-1790B94E608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36295F-13EF-4DDD-809F-5F7AD1C725D2}" type="doc">
      <dgm:prSet loTypeId="urn:microsoft.com/office/officeart/2005/8/layout/orgChart1" loCatId="hierarchy" qsTypeId="urn:microsoft.com/office/officeart/2005/8/quickstyle/simple1" qsCatId="simple" csTypeId="urn:microsoft.com/office/officeart/2005/8/colors/accent1_2" csCatId="accent1"/>
      <dgm:spPr/>
    </dgm:pt>
    <dgm:pt modelId="{851D7B2C-CE43-4942-9EC7-CDE1741E881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1" i="0" u="none" strike="noStrike" cap="none" normalizeH="0" baseline="0" smtClean="0">
              <a:ln>
                <a:noFill/>
              </a:ln>
              <a:solidFill>
                <a:schemeClr val="tx1"/>
              </a:solidFill>
              <a:effectLst/>
              <a:latin typeface="Arial" panose="020B0604020202020204" pitchFamily="34" charset="0"/>
            </a:rPr>
            <a:t>GOBIERNO</a:t>
          </a:r>
        </a:p>
      </dgm:t>
    </dgm:pt>
    <dgm:pt modelId="{5953F631-7A58-4D11-83E6-C88E34355FC1}" type="parTrans" cxnId="{C70A4276-FEA9-4ED9-8FC2-9C37FF142C76}">
      <dgm:prSet/>
      <dgm:spPr/>
    </dgm:pt>
    <dgm:pt modelId="{470570ED-826C-4E3E-A61F-F03B387A07C9}" type="sibTrans" cxnId="{C70A4276-FEA9-4ED9-8FC2-9C37FF142C76}">
      <dgm:prSet/>
      <dgm:spPr/>
    </dgm:pt>
    <dgm:pt modelId="{84C949A7-557A-442E-8F12-F3C4A174F80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CONFORMACIÓN</a:t>
          </a:r>
        </a:p>
      </dgm:t>
    </dgm:pt>
    <dgm:pt modelId="{B23375D5-1711-4BAD-BE7F-9F2599461874}" type="parTrans" cxnId="{83593E3C-6E5B-4D33-9D67-DA4E37E309B4}">
      <dgm:prSet/>
      <dgm:spPr/>
    </dgm:pt>
    <dgm:pt modelId="{B6FFFAB9-866E-481D-BFD6-A585F47882D9}" type="sibTrans" cxnId="{83593E3C-6E5B-4D33-9D67-DA4E37E309B4}">
      <dgm:prSet/>
      <dgm:spPr/>
    </dgm:pt>
    <dgm:pt modelId="{44E970F4-EC24-4F1D-985C-162F6882A1CC}">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EL PRESIDENTE Y EN CADA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 CASO EL MINISTRO O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DIRECTOR DE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DEPARTAMENTO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ADMINISTRATIVO</a:t>
          </a:r>
        </a:p>
      </dgm:t>
    </dgm:pt>
    <dgm:pt modelId="{F58F8861-5382-4FC2-ABD7-265C72AE67A5}" type="parTrans" cxnId="{EE9716ED-BE7B-48B3-A68F-458F68B8C2C2}">
      <dgm:prSet/>
      <dgm:spPr/>
    </dgm:pt>
    <dgm:pt modelId="{5FB765D0-72A9-406D-9ADE-5F30A177590B}" type="sibTrans" cxnId="{EE9716ED-BE7B-48B3-A68F-458F68B8C2C2}">
      <dgm:prSet/>
      <dgm:spPr/>
    </dgm:pt>
    <dgm:pt modelId="{6F5E8DA8-1A55-4600-8B73-7249252B328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FUNCIONES</a:t>
          </a:r>
        </a:p>
      </dgm:t>
    </dgm:pt>
    <dgm:pt modelId="{BA45D551-3169-429B-A4F3-26CA3BE9FB5E}" type="parTrans" cxnId="{46999CAE-4AA5-4FE5-8EA8-7A01840C8551}">
      <dgm:prSet/>
      <dgm:spPr/>
    </dgm:pt>
    <dgm:pt modelId="{1A41EEFD-A731-4A22-ADAB-DDA9B17F57F2}" type="sibTrans" cxnId="{46999CAE-4AA5-4FE5-8EA8-7A01840C8551}">
      <dgm:prSet/>
      <dgm:spPr/>
    </dgm:pt>
    <dgm:pt modelId="{1FF41026-326E-456D-B8C4-932F76FE168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RELACIÓN CON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LAS OTRAS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RAMAS DEL PODER</a:t>
          </a:r>
        </a:p>
      </dgm:t>
    </dgm:pt>
    <dgm:pt modelId="{A2B4E71C-481A-4B17-B508-89FB36836CBD}" type="parTrans" cxnId="{5364C95F-F2C3-44A5-9F2C-71B9D5A9A70C}">
      <dgm:prSet/>
      <dgm:spPr/>
    </dgm:pt>
    <dgm:pt modelId="{AC1355F8-0A76-4410-9F52-FF1F6C7A834F}" type="sibTrans" cxnId="{5364C95F-F2C3-44A5-9F2C-71B9D5A9A70C}">
      <dgm:prSet/>
      <dgm:spPr/>
    </dgm:pt>
    <dgm:pt modelId="{1A9DD418-3A2C-440E-BE1D-5E17502CF22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GOBERNAR</a:t>
          </a:r>
        </a:p>
      </dgm:t>
    </dgm:pt>
    <dgm:pt modelId="{89F56550-0CA0-400B-8685-8BB0132415D4}" type="parTrans" cxnId="{A4475C24-D61A-4167-BC6D-EAB697895C44}">
      <dgm:prSet/>
      <dgm:spPr/>
    </dgm:pt>
    <dgm:pt modelId="{8C4CA9FD-1CCA-4CD2-A0A3-8EF074E3FE40}" type="sibTrans" cxnId="{A4475C24-D61A-4167-BC6D-EAB697895C44}">
      <dgm:prSet/>
      <dgm:spPr/>
    </dgm:pt>
    <dgm:pt modelId="{D5114CA3-75DB-4E09-9D57-D2C08A41AD3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ELABORAR,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EJECUTAR 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CONTROLAR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LAS POLÍTICAS</a:t>
          </a:r>
        </a:p>
      </dgm:t>
    </dgm:pt>
    <dgm:pt modelId="{98ABD9BE-E9CF-4A8D-BD44-B88E1E0D9ABD}" type="parTrans" cxnId="{EABAD606-0287-4854-9512-75F457AD055C}">
      <dgm:prSet/>
      <dgm:spPr/>
    </dgm:pt>
    <dgm:pt modelId="{4F53E8BE-C8C8-4BA7-BD7B-EAE5261136AA}" type="sibTrans" cxnId="{EABAD606-0287-4854-9512-75F457AD055C}">
      <dgm:prSet/>
      <dgm:spPr/>
    </dgm:pt>
    <dgm:pt modelId="{DCD8EBA5-A007-49C0-8ABF-5938B9D4625D}" type="pres">
      <dgm:prSet presAssocID="{1736295F-13EF-4DDD-809F-5F7AD1C725D2}" presName="hierChild1" presStyleCnt="0">
        <dgm:presLayoutVars>
          <dgm:orgChart val="1"/>
          <dgm:chPref val="1"/>
          <dgm:dir/>
          <dgm:animOne val="branch"/>
          <dgm:animLvl val="lvl"/>
          <dgm:resizeHandles/>
        </dgm:presLayoutVars>
      </dgm:prSet>
      <dgm:spPr/>
    </dgm:pt>
    <dgm:pt modelId="{5F798A1C-DF38-4BDD-922F-05F1D85D5D90}" type="pres">
      <dgm:prSet presAssocID="{851D7B2C-CE43-4942-9EC7-CDE1741E8815}" presName="hierRoot1" presStyleCnt="0">
        <dgm:presLayoutVars>
          <dgm:hierBranch/>
        </dgm:presLayoutVars>
      </dgm:prSet>
      <dgm:spPr/>
    </dgm:pt>
    <dgm:pt modelId="{2954719D-87CC-4551-80BA-C357001B0E6C}" type="pres">
      <dgm:prSet presAssocID="{851D7B2C-CE43-4942-9EC7-CDE1741E8815}" presName="rootComposite1" presStyleCnt="0"/>
      <dgm:spPr/>
    </dgm:pt>
    <dgm:pt modelId="{33D0E037-C8BF-4305-A21E-E556FFF8FA67}" type="pres">
      <dgm:prSet presAssocID="{851D7B2C-CE43-4942-9EC7-CDE1741E8815}" presName="rootText1" presStyleLbl="node0" presStyleIdx="0" presStyleCnt="1">
        <dgm:presLayoutVars>
          <dgm:chPref val="3"/>
        </dgm:presLayoutVars>
      </dgm:prSet>
      <dgm:spPr/>
      <dgm:t>
        <a:bodyPr/>
        <a:lstStyle/>
        <a:p>
          <a:endParaRPr lang="es-CO"/>
        </a:p>
      </dgm:t>
    </dgm:pt>
    <dgm:pt modelId="{D7EB7884-9A4E-467D-9A5E-8D3173A0D7DA}" type="pres">
      <dgm:prSet presAssocID="{851D7B2C-CE43-4942-9EC7-CDE1741E8815}" presName="rootConnector1" presStyleLbl="node1" presStyleIdx="0" presStyleCnt="0"/>
      <dgm:spPr/>
      <dgm:t>
        <a:bodyPr/>
        <a:lstStyle/>
        <a:p>
          <a:endParaRPr lang="es-CO"/>
        </a:p>
      </dgm:t>
    </dgm:pt>
    <dgm:pt modelId="{A6AD40CC-0162-4D1F-AA7F-ACD88F42603D}" type="pres">
      <dgm:prSet presAssocID="{851D7B2C-CE43-4942-9EC7-CDE1741E8815}" presName="hierChild2" presStyleCnt="0"/>
      <dgm:spPr/>
    </dgm:pt>
    <dgm:pt modelId="{EF7EB011-C53F-4EC0-BF69-8C68C63EAF70}" type="pres">
      <dgm:prSet presAssocID="{B23375D5-1711-4BAD-BE7F-9F2599461874}" presName="Name35" presStyleLbl="parChTrans1D2" presStyleIdx="0" presStyleCnt="2"/>
      <dgm:spPr/>
    </dgm:pt>
    <dgm:pt modelId="{6A5E8082-C464-48E1-BA60-CF657028D8AD}" type="pres">
      <dgm:prSet presAssocID="{84C949A7-557A-442E-8F12-F3C4A174F801}" presName="hierRoot2" presStyleCnt="0">
        <dgm:presLayoutVars>
          <dgm:hierBranch/>
        </dgm:presLayoutVars>
      </dgm:prSet>
      <dgm:spPr/>
    </dgm:pt>
    <dgm:pt modelId="{13033D83-D46F-4C84-B5E7-FFB099868ED1}" type="pres">
      <dgm:prSet presAssocID="{84C949A7-557A-442E-8F12-F3C4A174F801}" presName="rootComposite" presStyleCnt="0"/>
      <dgm:spPr/>
    </dgm:pt>
    <dgm:pt modelId="{6FFDD67C-C5CE-4622-9F92-6D84481E5831}" type="pres">
      <dgm:prSet presAssocID="{84C949A7-557A-442E-8F12-F3C4A174F801}" presName="rootText" presStyleLbl="node2" presStyleIdx="0" presStyleCnt="2">
        <dgm:presLayoutVars>
          <dgm:chPref val="3"/>
        </dgm:presLayoutVars>
      </dgm:prSet>
      <dgm:spPr/>
      <dgm:t>
        <a:bodyPr/>
        <a:lstStyle/>
        <a:p>
          <a:endParaRPr lang="es-CO"/>
        </a:p>
      </dgm:t>
    </dgm:pt>
    <dgm:pt modelId="{8080D6BE-6625-43A1-9DEC-58883AF2864A}" type="pres">
      <dgm:prSet presAssocID="{84C949A7-557A-442E-8F12-F3C4A174F801}" presName="rootConnector" presStyleLbl="node2" presStyleIdx="0" presStyleCnt="2"/>
      <dgm:spPr/>
      <dgm:t>
        <a:bodyPr/>
        <a:lstStyle/>
        <a:p>
          <a:endParaRPr lang="es-CO"/>
        </a:p>
      </dgm:t>
    </dgm:pt>
    <dgm:pt modelId="{BCA3A010-98EC-4534-978B-AEF083D763EB}" type="pres">
      <dgm:prSet presAssocID="{84C949A7-557A-442E-8F12-F3C4A174F801}" presName="hierChild4" presStyleCnt="0"/>
      <dgm:spPr/>
    </dgm:pt>
    <dgm:pt modelId="{14A83FAF-E238-436F-841E-6393DA7D0FBA}" type="pres">
      <dgm:prSet presAssocID="{F58F8861-5382-4FC2-ABD7-265C72AE67A5}" presName="Name35" presStyleLbl="parChTrans1D3" presStyleIdx="0" presStyleCnt="3"/>
      <dgm:spPr/>
    </dgm:pt>
    <dgm:pt modelId="{D9B4E270-2FFE-45C5-BC64-2FE86ED8DE94}" type="pres">
      <dgm:prSet presAssocID="{44E970F4-EC24-4F1D-985C-162F6882A1CC}" presName="hierRoot2" presStyleCnt="0">
        <dgm:presLayoutVars>
          <dgm:hierBranch val="r"/>
        </dgm:presLayoutVars>
      </dgm:prSet>
      <dgm:spPr/>
    </dgm:pt>
    <dgm:pt modelId="{4BC3F41F-D07B-4E1B-84FA-0E023395CE7D}" type="pres">
      <dgm:prSet presAssocID="{44E970F4-EC24-4F1D-985C-162F6882A1CC}" presName="rootComposite" presStyleCnt="0"/>
      <dgm:spPr/>
    </dgm:pt>
    <dgm:pt modelId="{34FCE65A-3DA1-4A7D-A003-D92147056D9E}" type="pres">
      <dgm:prSet presAssocID="{44E970F4-EC24-4F1D-985C-162F6882A1CC}" presName="rootText" presStyleLbl="node3" presStyleIdx="0" presStyleCnt="3">
        <dgm:presLayoutVars>
          <dgm:chPref val="3"/>
        </dgm:presLayoutVars>
      </dgm:prSet>
      <dgm:spPr/>
      <dgm:t>
        <a:bodyPr/>
        <a:lstStyle/>
        <a:p>
          <a:endParaRPr lang="es-CO"/>
        </a:p>
      </dgm:t>
    </dgm:pt>
    <dgm:pt modelId="{34B931FC-0F8F-485B-9442-08DF58C9CDC0}" type="pres">
      <dgm:prSet presAssocID="{44E970F4-EC24-4F1D-985C-162F6882A1CC}" presName="rootConnector" presStyleLbl="node3" presStyleIdx="0" presStyleCnt="3"/>
      <dgm:spPr/>
      <dgm:t>
        <a:bodyPr/>
        <a:lstStyle/>
        <a:p>
          <a:endParaRPr lang="es-CO"/>
        </a:p>
      </dgm:t>
    </dgm:pt>
    <dgm:pt modelId="{4F59F027-BB5D-45B5-9DE8-37C9A1A6DC78}" type="pres">
      <dgm:prSet presAssocID="{44E970F4-EC24-4F1D-985C-162F6882A1CC}" presName="hierChild4" presStyleCnt="0"/>
      <dgm:spPr/>
    </dgm:pt>
    <dgm:pt modelId="{399DBB42-2611-4905-9A4E-4C1A816DEFD3}" type="pres">
      <dgm:prSet presAssocID="{44E970F4-EC24-4F1D-985C-162F6882A1CC}" presName="hierChild5" presStyleCnt="0"/>
      <dgm:spPr/>
    </dgm:pt>
    <dgm:pt modelId="{60236356-0C85-444A-9E86-FEF0A36AB7B0}" type="pres">
      <dgm:prSet presAssocID="{84C949A7-557A-442E-8F12-F3C4A174F801}" presName="hierChild5" presStyleCnt="0"/>
      <dgm:spPr/>
    </dgm:pt>
    <dgm:pt modelId="{F7F5B18D-507B-4EF0-A29F-5B03B502CD08}" type="pres">
      <dgm:prSet presAssocID="{BA45D551-3169-429B-A4F3-26CA3BE9FB5E}" presName="Name35" presStyleLbl="parChTrans1D2" presStyleIdx="1" presStyleCnt="2"/>
      <dgm:spPr/>
    </dgm:pt>
    <dgm:pt modelId="{F8C8DF62-865F-4716-BC40-38285FABBFFE}" type="pres">
      <dgm:prSet presAssocID="{6F5E8DA8-1A55-4600-8B73-7249252B328E}" presName="hierRoot2" presStyleCnt="0">
        <dgm:presLayoutVars>
          <dgm:hierBranch/>
        </dgm:presLayoutVars>
      </dgm:prSet>
      <dgm:spPr/>
    </dgm:pt>
    <dgm:pt modelId="{C59E1F96-27D8-4AC8-BDFA-12E5EA9886F9}" type="pres">
      <dgm:prSet presAssocID="{6F5E8DA8-1A55-4600-8B73-7249252B328E}" presName="rootComposite" presStyleCnt="0"/>
      <dgm:spPr/>
    </dgm:pt>
    <dgm:pt modelId="{8B004C5E-FD74-45E6-9674-D70D61AE6024}" type="pres">
      <dgm:prSet presAssocID="{6F5E8DA8-1A55-4600-8B73-7249252B328E}" presName="rootText" presStyleLbl="node2" presStyleIdx="1" presStyleCnt="2">
        <dgm:presLayoutVars>
          <dgm:chPref val="3"/>
        </dgm:presLayoutVars>
      </dgm:prSet>
      <dgm:spPr/>
      <dgm:t>
        <a:bodyPr/>
        <a:lstStyle/>
        <a:p>
          <a:endParaRPr lang="es-CO"/>
        </a:p>
      </dgm:t>
    </dgm:pt>
    <dgm:pt modelId="{60F6AB4B-1CE9-413F-952F-7FAF165DC550}" type="pres">
      <dgm:prSet presAssocID="{6F5E8DA8-1A55-4600-8B73-7249252B328E}" presName="rootConnector" presStyleLbl="node2" presStyleIdx="1" presStyleCnt="2"/>
      <dgm:spPr/>
      <dgm:t>
        <a:bodyPr/>
        <a:lstStyle/>
        <a:p>
          <a:endParaRPr lang="es-CO"/>
        </a:p>
      </dgm:t>
    </dgm:pt>
    <dgm:pt modelId="{FAB3AD7D-00E5-43BE-9F8F-1B3AEE2BF1F6}" type="pres">
      <dgm:prSet presAssocID="{6F5E8DA8-1A55-4600-8B73-7249252B328E}" presName="hierChild4" presStyleCnt="0"/>
      <dgm:spPr/>
    </dgm:pt>
    <dgm:pt modelId="{AEA224FF-CBD1-4B97-BFB3-93E03DB9D1B6}" type="pres">
      <dgm:prSet presAssocID="{A2B4E71C-481A-4B17-B508-89FB36836CBD}" presName="Name35" presStyleLbl="parChTrans1D3" presStyleIdx="1" presStyleCnt="3"/>
      <dgm:spPr/>
    </dgm:pt>
    <dgm:pt modelId="{9D8D69E8-0FD2-4C53-BDE1-22FE9A96A6E6}" type="pres">
      <dgm:prSet presAssocID="{1FF41026-326E-456D-B8C4-932F76FE168E}" presName="hierRoot2" presStyleCnt="0">
        <dgm:presLayoutVars>
          <dgm:hierBranch val="r"/>
        </dgm:presLayoutVars>
      </dgm:prSet>
      <dgm:spPr/>
    </dgm:pt>
    <dgm:pt modelId="{10A014C3-4EBB-4165-8BC1-F85CF6B6277A}" type="pres">
      <dgm:prSet presAssocID="{1FF41026-326E-456D-B8C4-932F76FE168E}" presName="rootComposite" presStyleCnt="0"/>
      <dgm:spPr/>
    </dgm:pt>
    <dgm:pt modelId="{94885202-326A-4F0A-A2C8-2F73DC41C508}" type="pres">
      <dgm:prSet presAssocID="{1FF41026-326E-456D-B8C4-932F76FE168E}" presName="rootText" presStyleLbl="node3" presStyleIdx="1" presStyleCnt="3">
        <dgm:presLayoutVars>
          <dgm:chPref val="3"/>
        </dgm:presLayoutVars>
      </dgm:prSet>
      <dgm:spPr/>
      <dgm:t>
        <a:bodyPr/>
        <a:lstStyle/>
        <a:p>
          <a:endParaRPr lang="es-CO"/>
        </a:p>
      </dgm:t>
    </dgm:pt>
    <dgm:pt modelId="{317D42CA-5369-4099-9B4F-797B06469077}" type="pres">
      <dgm:prSet presAssocID="{1FF41026-326E-456D-B8C4-932F76FE168E}" presName="rootConnector" presStyleLbl="node3" presStyleIdx="1" presStyleCnt="3"/>
      <dgm:spPr/>
      <dgm:t>
        <a:bodyPr/>
        <a:lstStyle/>
        <a:p>
          <a:endParaRPr lang="es-CO"/>
        </a:p>
      </dgm:t>
    </dgm:pt>
    <dgm:pt modelId="{E396F128-8AB8-4653-951A-4F283508C401}" type="pres">
      <dgm:prSet presAssocID="{1FF41026-326E-456D-B8C4-932F76FE168E}" presName="hierChild4" presStyleCnt="0"/>
      <dgm:spPr/>
    </dgm:pt>
    <dgm:pt modelId="{2E38B0AC-7575-4778-A8E3-6B39B7BA07DA}" type="pres">
      <dgm:prSet presAssocID="{1FF41026-326E-456D-B8C4-932F76FE168E}" presName="hierChild5" presStyleCnt="0"/>
      <dgm:spPr/>
    </dgm:pt>
    <dgm:pt modelId="{CE05C2C9-6334-4F53-8939-82CBBA1335CF}" type="pres">
      <dgm:prSet presAssocID="{89F56550-0CA0-400B-8685-8BB0132415D4}" presName="Name35" presStyleLbl="parChTrans1D3" presStyleIdx="2" presStyleCnt="3"/>
      <dgm:spPr/>
    </dgm:pt>
    <dgm:pt modelId="{C81B88B0-D823-4AE2-976C-A06BC71A5B44}" type="pres">
      <dgm:prSet presAssocID="{1A9DD418-3A2C-440E-BE1D-5E17502CF225}" presName="hierRoot2" presStyleCnt="0">
        <dgm:presLayoutVars>
          <dgm:hierBranch val="r"/>
        </dgm:presLayoutVars>
      </dgm:prSet>
      <dgm:spPr/>
    </dgm:pt>
    <dgm:pt modelId="{5985B2F1-EC40-4356-A220-772432D81D95}" type="pres">
      <dgm:prSet presAssocID="{1A9DD418-3A2C-440E-BE1D-5E17502CF225}" presName="rootComposite" presStyleCnt="0"/>
      <dgm:spPr/>
    </dgm:pt>
    <dgm:pt modelId="{141A3A22-17B1-4A67-A634-8A07E0112C16}" type="pres">
      <dgm:prSet presAssocID="{1A9DD418-3A2C-440E-BE1D-5E17502CF225}" presName="rootText" presStyleLbl="node3" presStyleIdx="2" presStyleCnt="3">
        <dgm:presLayoutVars>
          <dgm:chPref val="3"/>
        </dgm:presLayoutVars>
      </dgm:prSet>
      <dgm:spPr/>
      <dgm:t>
        <a:bodyPr/>
        <a:lstStyle/>
        <a:p>
          <a:endParaRPr lang="es-CO"/>
        </a:p>
      </dgm:t>
    </dgm:pt>
    <dgm:pt modelId="{24C5C94F-CAD8-40B7-861F-628DEC06AD9F}" type="pres">
      <dgm:prSet presAssocID="{1A9DD418-3A2C-440E-BE1D-5E17502CF225}" presName="rootConnector" presStyleLbl="node3" presStyleIdx="2" presStyleCnt="3"/>
      <dgm:spPr/>
      <dgm:t>
        <a:bodyPr/>
        <a:lstStyle/>
        <a:p>
          <a:endParaRPr lang="es-CO"/>
        </a:p>
      </dgm:t>
    </dgm:pt>
    <dgm:pt modelId="{6C8710A5-44A4-40EE-A4DE-BECA7A693076}" type="pres">
      <dgm:prSet presAssocID="{1A9DD418-3A2C-440E-BE1D-5E17502CF225}" presName="hierChild4" presStyleCnt="0"/>
      <dgm:spPr/>
    </dgm:pt>
    <dgm:pt modelId="{A2011BFA-6559-4B83-897D-78BC7AF0763B}" type="pres">
      <dgm:prSet presAssocID="{98ABD9BE-E9CF-4A8D-BD44-B88E1E0D9ABD}" presName="Name50" presStyleLbl="parChTrans1D4" presStyleIdx="0" presStyleCnt="1"/>
      <dgm:spPr/>
    </dgm:pt>
    <dgm:pt modelId="{3BF9A061-A33F-4BD4-884D-1446EEA84423}" type="pres">
      <dgm:prSet presAssocID="{D5114CA3-75DB-4E09-9D57-D2C08A41AD3D}" presName="hierRoot2" presStyleCnt="0">
        <dgm:presLayoutVars>
          <dgm:hierBranch val="r"/>
        </dgm:presLayoutVars>
      </dgm:prSet>
      <dgm:spPr/>
    </dgm:pt>
    <dgm:pt modelId="{3B775279-7549-469C-9D43-AD4A1540FAA8}" type="pres">
      <dgm:prSet presAssocID="{D5114CA3-75DB-4E09-9D57-D2C08A41AD3D}" presName="rootComposite" presStyleCnt="0"/>
      <dgm:spPr/>
    </dgm:pt>
    <dgm:pt modelId="{AD38CA9E-25CC-4CB6-A7B3-B2F65CA6D1DC}" type="pres">
      <dgm:prSet presAssocID="{D5114CA3-75DB-4E09-9D57-D2C08A41AD3D}" presName="rootText" presStyleLbl="node4" presStyleIdx="0" presStyleCnt="1">
        <dgm:presLayoutVars>
          <dgm:chPref val="3"/>
        </dgm:presLayoutVars>
      </dgm:prSet>
      <dgm:spPr/>
      <dgm:t>
        <a:bodyPr/>
        <a:lstStyle/>
        <a:p>
          <a:endParaRPr lang="es-CO"/>
        </a:p>
      </dgm:t>
    </dgm:pt>
    <dgm:pt modelId="{CB7C6CF4-4405-45BF-B73A-80EADC1AE915}" type="pres">
      <dgm:prSet presAssocID="{D5114CA3-75DB-4E09-9D57-D2C08A41AD3D}" presName="rootConnector" presStyleLbl="node4" presStyleIdx="0" presStyleCnt="1"/>
      <dgm:spPr/>
      <dgm:t>
        <a:bodyPr/>
        <a:lstStyle/>
        <a:p>
          <a:endParaRPr lang="es-CO"/>
        </a:p>
      </dgm:t>
    </dgm:pt>
    <dgm:pt modelId="{368A18A0-9D52-4AC6-81E8-B0B025926F98}" type="pres">
      <dgm:prSet presAssocID="{D5114CA3-75DB-4E09-9D57-D2C08A41AD3D}" presName="hierChild4" presStyleCnt="0"/>
      <dgm:spPr/>
    </dgm:pt>
    <dgm:pt modelId="{7EED1BA9-B358-4FC1-9C07-3CE58FA7A268}" type="pres">
      <dgm:prSet presAssocID="{D5114CA3-75DB-4E09-9D57-D2C08A41AD3D}" presName="hierChild5" presStyleCnt="0"/>
      <dgm:spPr/>
    </dgm:pt>
    <dgm:pt modelId="{0FC235C0-5DEB-48E4-BEAD-B5A117508BBC}" type="pres">
      <dgm:prSet presAssocID="{1A9DD418-3A2C-440E-BE1D-5E17502CF225}" presName="hierChild5" presStyleCnt="0"/>
      <dgm:spPr/>
    </dgm:pt>
    <dgm:pt modelId="{5675733C-5B39-479F-9890-F56C43ABA4FE}" type="pres">
      <dgm:prSet presAssocID="{6F5E8DA8-1A55-4600-8B73-7249252B328E}" presName="hierChild5" presStyleCnt="0"/>
      <dgm:spPr/>
    </dgm:pt>
    <dgm:pt modelId="{66518047-07FA-488A-A684-406BF663AF52}" type="pres">
      <dgm:prSet presAssocID="{851D7B2C-CE43-4942-9EC7-CDE1741E8815}" presName="hierChild3" presStyleCnt="0"/>
      <dgm:spPr/>
    </dgm:pt>
  </dgm:ptLst>
  <dgm:cxnLst>
    <dgm:cxn modelId="{46999CAE-4AA5-4FE5-8EA8-7A01840C8551}" srcId="{851D7B2C-CE43-4942-9EC7-CDE1741E8815}" destId="{6F5E8DA8-1A55-4600-8B73-7249252B328E}" srcOrd="1" destOrd="0" parTransId="{BA45D551-3169-429B-A4F3-26CA3BE9FB5E}" sibTransId="{1A41EEFD-A731-4A22-ADAB-DDA9B17F57F2}"/>
    <dgm:cxn modelId="{83593E3C-6E5B-4D33-9D67-DA4E37E309B4}" srcId="{851D7B2C-CE43-4942-9EC7-CDE1741E8815}" destId="{84C949A7-557A-442E-8F12-F3C4A174F801}" srcOrd="0" destOrd="0" parTransId="{B23375D5-1711-4BAD-BE7F-9F2599461874}" sibTransId="{B6FFFAB9-866E-481D-BFD6-A585F47882D9}"/>
    <dgm:cxn modelId="{3650AEAF-977B-44FA-B809-15485937779C}" type="presOf" srcId="{1A9DD418-3A2C-440E-BE1D-5E17502CF225}" destId="{24C5C94F-CAD8-40B7-861F-628DEC06AD9F}" srcOrd="1" destOrd="0" presId="urn:microsoft.com/office/officeart/2005/8/layout/orgChart1"/>
    <dgm:cxn modelId="{21DF64C7-D924-49EA-803B-B11F6F140FA8}" type="presOf" srcId="{D5114CA3-75DB-4E09-9D57-D2C08A41AD3D}" destId="{AD38CA9E-25CC-4CB6-A7B3-B2F65CA6D1DC}" srcOrd="0" destOrd="0" presId="urn:microsoft.com/office/officeart/2005/8/layout/orgChart1"/>
    <dgm:cxn modelId="{EE9716ED-BE7B-48B3-A68F-458F68B8C2C2}" srcId="{84C949A7-557A-442E-8F12-F3C4A174F801}" destId="{44E970F4-EC24-4F1D-985C-162F6882A1CC}" srcOrd="0" destOrd="0" parTransId="{F58F8861-5382-4FC2-ABD7-265C72AE67A5}" sibTransId="{5FB765D0-72A9-406D-9ADE-5F30A177590B}"/>
    <dgm:cxn modelId="{8A22BC0B-4EA7-4F3F-B3A9-6880F0BA02A6}" type="presOf" srcId="{F58F8861-5382-4FC2-ABD7-265C72AE67A5}" destId="{14A83FAF-E238-436F-841E-6393DA7D0FBA}" srcOrd="0" destOrd="0" presId="urn:microsoft.com/office/officeart/2005/8/layout/orgChart1"/>
    <dgm:cxn modelId="{26116EED-4569-475B-B1A1-C89424D44638}" type="presOf" srcId="{84C949A7-557A-442E-8F12-F3C4A174F801}" destId="{6FFDD67C-C5CE-4622-9F92-6D84481E5831}" srcOrd="0" destOrd="0" presId="urn:microsoft.com/office/officeart/2005/8/layout/orgChart1"/>
    <dgm:cxn modelId="{000A6194-5E31-4D13-87BD-EBF0B4843147}" type="presOf" srcId="{98ABD9BE-E9CF-4A8D-BD44-B88E1E0D9ABD}" destId="{A2011BFA-6559-4B83-897D-78BC7AF0763B}" srcOrd="0" destOrd="0" presId="urn:microsoft.com/office/officeart/2005/8/layout/orgChart1"/>
    <dgm:cxn modelId="{940BCE89-2D87-47A4-80DE-95AD418A8FD5}" type="presOf" srcId="{B23375D5-1711-4BAD-BE7F-9F2599461874}" destId="{EF7EB011-C53F-4EC0-BF69-8C68C63EAF70}" srcOrd="0" destOrd="0" presId="urn:microsoft.com/office/officeart/2005/8/layout/orgChart1"/>
    <dgm:cxn modelId="{D4C49A32-8C40-463E-A8EF-DB631C62EF1F}" type="presOf" srcId="{A2B4E71C-481A-4B17-B508-89FB36836CBD}" destId="{AEA224FF-CBD1-4B97-BFB3-93E03DB9D1B6}" srcOrd="0" destOrd="0" presId="urn:microsoft.com/office/officeart/2005/8/layout/orgChart1"/>
    <dgm:cxn modelId="{D3F44490-CE64-4B12-8951-AA05F35FD4EA}" type="presOf" srcId="{1736295F-13EF-4DDD-809F-5F7AD1C725D2}" destId="{DCD8EBA5-A007-49C0-8ABF-5938B9D4625D}" srcOrd="0" destOrd="0" presId="urn:microsoft.com/office/officeart/2005/8/layout/orgChart1"/>
    <dgm:cxn modelId="{A4475C24-D61A-4167-BC6D-EAB697895C44}" srcId="{6F5E8DA8-1A55-4600-8B73-7249252B328E}" destId="{1A9DD418-3A2C-440E-BE1D-5E17502CF225}" srcOrd="1" destOrd="0" parTransId="{89F56550-0CA0-400B-8685-8BB0132415D4}" sibTransId="{8C4CA9FD-1CCA-4CD2-A0A3-8EF074E3FE40}"/>
    <dgm:cxn modelId="{CB2BB6AE-5D97-4FB1-85C6-A54B7DD4B42F}" type="presOf" srcId="{89F56550-0CA0-400B-8685-8BB0132415D4}" destId="{CE05C2C9-6334-4F53-8939-82CBBA1335CF}" srcOrd="0" destOrd="0" presId="urn:microsoft.com/office/officeart/2005/8/layout/orgChart1"/>
    <dgm:cxn modelId="{5364C95F-F2C3-44A5-9F2C-71B9D5A9A70C}" srcId="{6F5E8DA8-1A55-4600-8B73-7249252B328E}" destId="{1FF41026-326E-456D-B8C4-932F76FE168E}" srcOrd="0" destOrd="0" parTransId="{A2B4E71C-481A-4B17-B508-89FB36836CBD}" sibTransId="{AC1355F8-0A76-4410-9F52-FF1F6C7A834F}"/>
    <dgm:cxn modelId="{2B75F5C4-D637-476B-9C51-E90F616BC997}" type="presOf" srcId="{851D7B2C-CE43-4942-9EC7-CDE1741E8815}" destId="{D7EB7884-9A4E-467D-9A5E-8D3173A0D7DA}" srcOrd="1" destOrd="0" presId="urn:microsoft.com/office/officeart/2005/8/layout/orgChart1"/>
    <dgm:cxn modelId="{72A0BD4E-EB53-405B-A779-6A6D4A295B8C}" type="presOf" srcId="{1FF41026-326E-456D-B8C4-932F76FE168E}" destId="{317D42CA-5369-4099-9B4F-797B06469077}" srcOrd="1" destOrd="0" presId="urn:microsoft.com/office/officeart/2005/8/layout/orgChart1"/>
    <dgm:cxn modelId="{EF242DE5-FD73-4D04-9C8F-8F5368AB87ED}" type="presOf" srcId="{6F5E8DA8-1A55-4600-8B73-7249252B328E}" destId="{8B004C5E-FD74-45E6-9674-D70D61AE6024}" srcOrd="0" destOrd="0" presId="urn:microsoft.com/office/officeart/2005/8/layout/orgChart1"/>
    <dgm:cxn modelId="{2FD0682B-F209-453B-8FAA-FC25FA027B70}" type="presOf" srcId="{84C949A7-557A-442E-8F12-F3C4A174F801}" destId="{8080D6BE-6625-43A1-9DEC-58883AF2864A}" srcOrd="1" destOrd="0" presId="urn:microsoft.com/office/officeart/2005/8/layout/orgChart1"/>
    <dgm:cxn modelId="{706DABA1-EB19-4CC3-88E2-FD7328C3C5D4}" type="presOf" srcId="{BA45D551-3169-429B-A4F3-26CA3BE9FB5E}" destId="{F7F5B18D-507B-4EF0-A29F-5B03B502CD08}" srcOrd="0" destOrd="0" presId="urn:microsoft.com/office/officeart/2005/8/layout/orgChart1"/>
    <dgm:cxn modelId="{B3CE190E-D48B-40FA-89B2-60BD6D37E3BF}" type="presOf" srcId="{D5114CA3-75DB-4E09-9D57-D2C08A41AD3D}" destId="{CB7C6CF4-4405-45BF-B73A-80EADC1AE915}" srcOrd="1" destOrd="0" presId="urn:microsoft.com/office/officeart/2005/8/layout/orgChart1"/>
    <dgm:cxn modelId="{EABAD606-0287-4854-9512-75F457AD055C}" srcId="{1A9DD418-3A2C-440E-BE1D-5E17502CF225}" destId="{D5114CA3-75DB-4E09-9D57-D2C08A41AD3D}" srcOrd="0" destOrd="0" parTransId="{98ABD9BE-E9CF-4A8D-BD44-B88E1E0D9ABD}" sibTransId="{4F53E8BE-C8C8-4BA7-BD7B-EAE5261136AA}"/>
    <dgm:cxn modelId="{7665BCF3-CB05-411D-B50A-BF3330D84272}" type="presOf" srcId="{44E970F4-EC24-4F1D-985C-162F6882A1CC}" destId="{34FCE65A-3DA1-4A7D-A003-D92147056D9E}" srcOrd="0" destOrd="0" presId="urn:microsoft.com/office/officeart/2005/8/layout/orgChart1"/>
    <dgm:cxn modelId="{313657E7-C085-4CAB-AE72-15B2BFB37420}" type="presOf" srcId="{6F5E8DA8-1A55-4600-8B73-7249252B328E}" destId="{60F6AB4B-1CE9-413F-952F-7FAF165DC550}" srcOrd="1" destOrd="0" presId="urn:microsoft.com/office/officeart/2005/8/layout/orgChart1"/>
    <dgm:cxn modelId="{0E7E6EA4-676E-439F-8869-A4E695AF3005}" type="presOf" srcId="{1FF41026-326E-456D-B8C4-932F76FE168E}" destId="{94885202-326A-4F0A-A2C8-2F73DC41C508}" srcOrd="0" destOrd="0" presId="urn:microsoft.com/office/officeart/2005/8/layout/orgChart1"/>
    <dgm:cxn modelId="{C70A4276-FEA9-4ED9-8FC2-9C37FF142C76}" srcId="{1736295F-13EF-4DDD-809F-5F7AD1C725D2}" destId="{851D7B2C-CE43-4942-9EC7-CDE1741E8815}" srcOrd="0" destOrd="0" parTransId="{5953F631-7A58-4D11-83E6-C88E34355FC1}" sibTransId="{470570ED-826C-4E3E-A61F-F03B387A07C9}"/>
    <dgm:cxn modelId="{27B4B6BB-A291-438A-9ABC-64F3BC92C6F7}" type="presOf" srcId="{1A9DD418-3A2C-440E-BE1D-5E17502CF225}" destId="{141A3A22-17B1-4A67-A634-8A07E0112C16}" srcOrd="0" destOrd="0" presId="urn:microsoft.com/office/officeart/2005/8/layout/orgChart1"/>
    <dgm:cxn modelId="{5D8D2751-4B02-4A4A-9527-5CACF5BE4918}" type="presOf" srcId="{851D7B2C-CE43-4942-9EC7-CDE1741E8815}" destId="{33D0E037-C8BF-4305-A21E-E556FFF8FA67}" srcOrd="0" destOrd="0" presId="urn:microsoft.com/office/officeart/2005/8/layout/orgChart1"/>
    <dgm:cxn modelId="{FD08EC88-4051-4227-842E-4ACC769BAAE7}" type="presOf" srcId="{44E970F4-EC24-4F1D-985C-162F6882A1CC}" destId="{34B931FC-0F8F-485B-9442-08DF58C9CDC0}" srcOrd="1" destOrd="0" presId="urn:microsoft.com/office/officeart/2005/8/layout/orgChart1"/>
    <dgm:cxn modelId="{6BB5FA34-E026-4F26-B76D-8591E7C658FE}" type="presParOf" srcId="{DCD8EBA5-A007-49C0-8ABF-5938B9D4625D}" destId="{5F798A1C-DF38-4BDD-922F-05F1D85D5D90}" srcOrd="0" destOrd="0" presId="urn:microsoft.com/office/officeart/2005/8/layout/orgChart1"/>
    <dgm:cxn modelId="{81342D70-D56E-4A1E-8177-0976103E846E}" type="presParOf" srcId="{5F798A1C-DF38-4BDD-922F-05F1D85D5D90}" destId="{2954719D-87CC-4551-80BA-C357001B0E6C}" srcOrd="0" destOrd="0" presId="urn:microsoft.com/office/officeart/2005/8/layout/orgChart1"/>
    <dgm:cxn modelId="{B5153BE6-1333-401D-9595-90C203D5DD85}" type="presParOf" srcId="{2954719D-87CC-4551-80BA-C357001B0E6C}" destId="{33D0E037-C8BF-4305-A21E-E556FFF8FA67}" srcOrd="0" destOrd="0" presId="urn:microsoft.com/office/officeart/2005/8/layout/orgChart1"/>
    <dgm:cxn modelId="{808339F4-5E9A-405C-A05E-2CC827CA32F5}" type="presParOf" srcId="{2954719D-87CC-4551-80BA-C357001B0E6C}" destId="{D7EB7884-9A4E-467D-9A5E-8D3173A0D7DA}" srcOrd="1" destOrd="0" presId="urn:microsoft.com/office/officeart/2005/8/layout/orgChart1"/>
    <dgm:cxn modelId="{1BF795E2-6C64-4E3C-9287-7102A3CB8CE2}" type="presParOf" srcId="{5F798A1C-DF38-4BDD-922F-05F1D85D5D90}" destId="{A6AD40CC-0162-4D1F-AA7F-ACD88F42603D}" srcOrd="1" destOrd="0" presId="urn:microsoft.com/office/officeart/2005/8/layout/orgChart1"/>
    <dgm:cxn modelId="{B9386436-17CF-4494-82E6-FE6E71A69EA9}" type="presParOf" srcId="{A6AD40CC-0162-4D1F-AA7F-ACD88F42603D}" destId="{EF7EB011-C53F-4EC0-BF69-8C68C63EAF70}" srcOrd="0" destOrd="0" presId="urn:microsoft.com/office/officeart/2005/8/layout/orgChart1"/>
    <dgm:cxn modelId="{FDBE6635-C1CC-4919-ADAB-FA747E9C454A}" type="presParOf" srcId="{A6AD40CC-0162-4D1F-AA7F-ACD88F42603D}" destId="{6A5E8082-C464-48E1-BA60-CF657028D8AD}" srcOrd="1" destOrd="0" presId="urn:microsoft.com/office/officeart/2005/8/layout/orgChart1"/>
    <dgm:cxn modelId="{EEF6035F-DF7D-4400-A048-D15CFD05FBD3}" type="presParOf" srcId="{6A5E8082-C464-48E1-BA60-CF657028D8AD}" destId="{13033D83-D46F-4C84-B5E7-FFB099868ED1}" srcOrd="0" destOrd="0" presId="urn:microsoft.com/office/officeart/2005/8/layout/orgChart1"/>
    <dgm:cxn modelId="{F1E41800-9B28-495E-B522-8C6BF1E62552}" type="presParOf" srcId="{13033D83-D46F-4C84-B5E7-FFB099868ED1}" destId="{6FFDD67C-C5CE-4622-9F92-6D84481E5831}" srcOrd="0" destOrd="0" presId="urn:microsoft.com/office/officeart/2005/8/layout/orgChart1"/>
    <dgm:cxn modelId="{10C6D8FF-C02C-4244-9D45-E15C339D7322}" type="presParOf" srcId="{13033D83-D46F-4C84-B5E7-FFB099868ED1}" destId="{8080D6BE-6625-43A1-9DEC-58883AF2864A}" srcOrd="1" destOrd="0" presId="urn:microsoft.com/office/officeart/2005/8/layout/orgChart1"/>
    <dgm:cxn modelId="{3B8981A1-C3CD-4DBD-AA73-73DB20CF8D6A}" type="presParOf" srcId="{6A5E8082-C464-48E1-BA60-CF657028D8AD}" destId="{BCA3A010-98EC-4534-978B-AEF083D763EB}" srcOrd="1" destOrd="0" presId="urn:microsoft.com/office/officeart/2005/8/layout/orgChart1"/>
    <dgm:cxn modelId="{E5C9B834-9A90-4207-8719-3587C91501BC}" type="presParOf" srcId="{BCA3A010-98EC-4534-978B-AEF083D763EB}" destId="{14A83FAF-E238-436F-841E-6393DA7D0FBA}" srcOrd="0" destOrd="0" presId="urn:microsoft.com/office/officeart/2005/8/layout/orgChart1"/>
    <dgm:cxn modelId="{C6189885-461E-465B-B0D1-EE5AE0D5622A}" type="presParOf" srcId="{BCA3A010-98EC-4534-978B-AEF083D763EB}" destId="{D9B4E270-2FFE-45C5-BC64-2FE86ED8DE94}" srcOrd="1" destOrd="0" presId="urn:microsoft.com/office/officeart/2005/8/layout/orgChart1"/>
    <dgm:cxn modelId="{5D926011-6689-4AF5-828F-82D608B2DD07}" type="presParOf" srcId="{D9B4E270-2FFE-45C5-BC64-2FE86ED8DE94}" destId="{4BC3F41F-D07B-4E1B-84FA-0E023395CE7D}" srcOrd="0" destOrd="0" presId="urn:microsoft.com/office/officeart/2005/8/layout/orgChart1"/>
    <dgm:cxn modelId="{DAB07E34-1FC8-48EA-8492-D86B0F2AC2EF}" type="presParOf" srcId="{4BC3F41F-D07B-4E1B-84FA-0E023395CE7D}" destId="{34FCE65A-3DA1-4A7D-A003-D92147056D9E}" srcOrd="0" destOrd="0" presId="urn:microsoft.com/office/officeart/2005/8/layout/orgChart1"/>
    <dgm:cxn modelId="{86309469-20BF-446B-9E97-FF5306B74765}" type="presParOf" srcId="{4BC3F41F-D07B-4E1B-84FA-0E023395CE7D}" destId="{34B931FC-0F8F-485B-9442-08DF58C9CDC0}" srcOrd="1" destOrd="0" presId="urn:microsoft.com/office/officeart/2005/8/layout/orgChart1"/>
    <dgm:cxn modelId="{B1083BE9-E90C-4CE5-B848-A7A5368C7918}" type="presParOf" srcId="{D9B4E270-2FFE-45C5-BC64-2FE86ED8DE94}" destId="{4F59F027-BB5D-45B5-9DE8-37C9A1A6DC78}" srcOrd="1" destOrd="0" presId="urn:microsoft.com/office/officeart/2005/8/layout/orgChart1"/>
    <dgm:cxn modelId="{6A39EF29-CDFF-4332-BE8D-C76BD6951850}" type="presParOf" srcId="{D9B4E270-2FFE-45C5-BC64-2FE86ED8DE94}" destId="{399DBB42-2611-4905-9A4E-4C1A816DEFD3}" srcOrd="2" destOrd="0" presId="urn:microsoft.com/office/officeart/2005/8/layout/orgChart1"/>
    <dgm:cxn modelId="{23FF4074-6B4E-49B1-BF57-72383F0593DA}" type="presParOf" srcId="{6A5E8082-C464-48E1-BA60-CF657028D8AD}" destId="{60236356-0C85-444A-9E86-FEF0A36AB7B0}" srcOrd="2" destOrd="0" presId="urn:microsoft.com/office/officeart/2005/8/layout/orgChart1"/>
    <dgm:cxn modelId="{B14B74D4-6332-475D-B094-9B748920D407}" type="presParOf" srcId="{A6AD40CC-0162-4D1F-AA7F-ACD88F42603D}" destId="{F7F5B18D-507B-4EF0-A29F-5B03B502CD08}" srcOrd="2" destOrd="0" presId="urn:microsoft.com/office/officeart/2005/8/layout/orgChart1"/>
    <dgm:cxn modelId="{66A8EB92-1345-4397-ADC4-C3C77717C922}" type="presParOf" srcId="{A6AD40CC-0162-4D1F-AA7F-ACD88F42603D}" destId="{F8C8DF62-865F-4716-BC40-38285FABBFFE}" srcOrd="3" destOrd="0" presId="urn:microsoft.com/office/officeart/2005/8/layout/orgChart1"/>
    <dgm:cxn modelId="{D5411C41-9E99-411A-B1CF-49CB91C32960}" type="presParOf" srcId="{F8C8DF62-865F-4716-BC40-38285FABBFFE}" destId="{C59E1F96-27D8-4AC8-BDFA-12E5EA9886F9}" srcOrd="0" destOrd="0" presId="urn:microsoft.com/office/officeart/2005/8/layout/orgChart1"/>
    <dgm:cxn modelId="{45B6A48C-2751-40E4-804F-F7EEB8D9CC30}" type="presParOf" srcId="{C59E1F96-27D8-4AC8-BDFA-12E5EA9886F9}" destId="{8B004C5E-FD74-45E6-9674-D70D61AE6024}" srcOrd="0" destOrd="0" presId="urn:microsoft.com/office/officeart/2005/8/layout/orgChart1"/>
    <dgm:cxn modelId="{A040DA7F-B33F-46D3-A171-2F677CFC5A59}" type="presParOf" srcId="{C59E1F96-27D8-4AC8-BDFA-12E5EA9886F9}" destId="{60F6AB4B-1CE9-413F-952F-7FAF165DC550}" srcOrd="1" destOrd="0" presId="urn:microsoft.com/office/officeart/2005/8/layout/orgChart1"/>
    <dgm:cxn modelId="{6BB72346-8145-456F-885C-9C6F04DE7333}" type="presParOf" srcId="{F8C8DF62-865F-4716-BC40-38285FABBFFE}" destId="{FAB3AD7D-00E5-43BE-9F8F-1B3AEE2BF1F6}" srcOrd="1" destOrd="0" presId="urn:microsoft.com/office/officeart/2005/8/layout/orgChart1"/>
    <dgm:cxn modelId="{FE12E3D4-4852-4367-924B-D909006E80EE}" type="presParOf" srcId="{FAB3AD7D-00E5-43BE-9F8F-1B3AEE2BF1F6}" destId="{AEA224FF-CBD1-4B97-BFB3-93E03DB9D1B6}" srcOrd="0" destOrd="0" presId="urn:microsoft.com/office/officeart/2005/8/layout/orgChart1"/>
    <dgm:cxn modelId="{63A89363-63E7-4005-9E02-5543A6376E09}" type="presParOf" srcId="{FAB3AD7D-00E5-43BE-9F8F-1B3AEE2BF1F6}" destId="{9D8D69E8-0FD2-4C53-BDE1-22FE9A96A6E6}" srcOrd="1" destOrd="0" presId="urn:microsoft.com/office/officeart/2005/8/layout/orgChart1"/>
    <dgm:cxn modelId="{E1A31EA7-A9DF-4870-9556-8EE4BFFAFBB7}" type="presParOf" srcId="{9D8D69E8-0FD2-4C53-BDE1-22FE9A96A6E6}" destId="{10A014C3-4EBB-4165-8BC1-F85CF6B6277A}" srcOrd="0" destOrd="0" presId="urn:microsoft.com/office/officeart/2005/8/layout/orgChart1"/>
    <dgm:cxn modelId="{648E7E31-813E-454D-88A4-545D355743E3}" type="presParOf" srcId="{10A014C3-4EBB-4165-8BC1-F85CF6B6277A}" destId="{94885202-326A-4F0A-A2C8-2F73DC41C508}" srcOrd="0" destOrd="0" presId="urn:microsoft.com/office/officeart/2005/8/layout/orgChart1"/>
    <dgm:cxn modelId="{5CD963AB-31DE-4924-830F-920FFA98FD0B}" type="presParOf" srcId="{10A014C3-4EBB-4165-8BC1-F85CF6B6277A}" destId="{317D42CA-5369-4099-9B4F-797B06469077}" srcOrd="1" destOrd="0" presId="urn:microsoft.com/office/officeart/2005/8/layout/orgChart1"/>
    <dgm:cxn modelId="{8581F033-3460-488F-8C97-26B195A2E2C2}" type="presParOf" srcId="{9D8D69E8-0FD2-4C53-BDE1-22FE9A96A6E6}" destId="{E396F128-8AB8-4653-951A-4F283508C401}" srcOrd="1" destOrd="0" presId="urn:microsoft.com/office/officeart/2005/8/layout/orgChart1"/>
    <dgm:cxn modelId="{9383ECEA-5ECE-4968-B6BF-5C75F942F272}" type="presParOf" srcId="{9D8D69E8-0FD2-4C53-BDE1-22FE9A96A6E6}" destId="{2E38B0AC-7575-4778-A8E3-6B39B7BA07DA}" srcOrd="2" destOrd="0" presId="urn:microsoft.com/office/officeart/2005/8/layout/orgChart1"/>
    <dgm:cxn modelId="{12FFB868-C5B8-4C92-90CE-D4E7FA91A51E}" type="presParOf" srcId="{FAB3AD7D-00E5-43BE-9F8F-1B3AEE2BF1F6}" destId="{CE05C2C9-6334-4F53-8939-82CBBA1335CF}" srcOrd="2" destOrd="0" presId="urn:microsoft.com/office/officeart/2005/8/layout/orgChart1"/>
    <dgm:cxn modelId="{C19CF26E-3B57-463C-98A7-4C06CAEAB064}" type="presParOf" srcId="{FAB3AD7D-00E5-43BE-9F8F-1B3AEE2BF1F6}" destId="{C81B88B0-D823-4AE2-976C-A06BC71A5B44}" srcOrd="3" destOrd="0" presId="urn:microsoft.com/office/officeart/2005/8/layout/orgChart1"/>
    <dgm:cxn modelId="{7BED8032-3180-40E3-93FE-66196D093544}" type="presParOf" srcId="{C81B88B0-D823-4AE2-976C-A06BC71A5B44}" destId="{5985B2F1-EC40-4356-A220-772432D81D95}" srcOrd="0" destOrd="0" presId="urn:microsoft.com/office/officeart/2005/8/layout/orgChart1"/>
    <dgm:cxn modelId="{FB3FBD0E-CD3A-43AF-9EE6-990419E7326A}" type="presParOf" srcId="{5985B2F1-EC40-4356-A220-772432D81D95}" destId="{141A3A22-17B1-4A67-A634-8A07E0112C16}" srcOrd="0" destOrd="0" presId="urn:microsoft.com/office/officeart/2005/8/layout/orgChart1"/>
    <dgm:cxn modelId="{5CCE5CE9-3E01-4861-9CA1-569E9E293D62}" type="presParOf" srcId="{5985B2F1-EC40-4356-A220-772432D81D95}" destId="{24C5C94F-CAD8-40B7-861F-628DEC06AD9F}" srcOrd="1" destOrd="0" presId="urn:microsoft.com/office/officeart/2005/8/layout/orgChart1"/>
    <dgm:cxn modelId="{C1F9252F-9C6E-4218-9A76-A881334C2CEE}" type="presParOf" srcId="{C81B88B0-D823-4AE2-976C-A06BC71A5B44}" destId="{6C8710A5-44A4-40EE-A4DE-BECA7A693076}" srcOrd="1" destOrd="0" presId="urn:microsoft.com/office/officeart/2005/8/layout/orgChart1"/>
    <dgm:cxn modelId="{CD2D0ACB-8552-40D7-8013-C41F69A593A9}" type="presParOf" srcId="{6C8710A5-44A4-40EE-A4DE-BECA7A693076}" destId="{A2011BFA-6559-4B83-897D-78BC7AF0763B}" srcOrd="0" destOrd="0" presId="urn:microsoft.com/office/officeart/2005/8/layout/orgChart1"/>
    <dgm:cxn modelId="{C378028B-0D10-43D5-BAE2-02B25D10B7D2}" type="presParOf" srcId="{6C8710A5-44A4-40EE-A4DE-BECA7A693076}" destId="{3BF9A061-A33F-4BD4-884D-1446EEA84423}" srcOrd="1" destOrd="0" presId="urn:microsoft.com/office/officeart/2005/8/layout/orgChart1"/>
    <dgm:cxn modelId="{FABD1FCD-F861-4125-A958-3E99700EFE9E}" type="presParOf" srcId="{3BF9A061-A33F-4BD4-884D-1446EEA84423}" destId="{3B775279-7549-469C-9D43-AD4A1540FAA8}" srcOrd="0" destOrd="0" presId="urn:microsoft.com/office/officeart/2005/8/layout/orgChart1"/>
    <dgm:cxn modelId="{8870F32D-B705-42F3-9AD7-2732FEADB09D}" type="presParOf" srcId="{3B775279-7549-469C-9D43-AD4A1540FAA8}" destId="{AD38CA9E-25CC-4CB6-A7B3-B2F65CA6D1DC}" srcOrd="0" destOrd="0" presId="urn:microsoft.com/office/officeart/2005/8/layout/orgChart1"/>
    <dgm:cxn modelId="{2B465FCE-CACE-4E1C-A4C8-F4F8DDEF1C5D}" type="presParOf" srcId="{3B775279-7549-469C-9D43-AD4A1540FAA8}" destId="{CB7C6CF4-4405-45BF-B73A-80EADC1AE915}" srcOrd="1" destOrd="0" presId="urn:microsoft.com/office/officeart/2005/8/layout/orgChart1"/>
    <dgm:cxn modelId="{369D8945-61DA-4862-85E1-DFD26C3DDC0F}" type="presParOf" srcId="{3BF9A061-A33F-4BD4-884D-1446EEA84423}" destId="{368A18A0-9D52-4AC6-81E8-B0B025926F98}" srcOrd="1" destOrd="0" presId="urn:microsoft.com/office/officeart/2005/8/layout/orgChart1"/>
    <dgm:cxn modelId="{22B4FFEC-A14C-4660-A1A4-B55E843CD425}" type="presParOf" srcId="{3BF9A061-A33F-4BD4-884D-1446EEA84423}" destId="{7EED1BA9-B358-4FC1-9C07-3CE58FA7A268}" srcOrd="2" destOrd="0" presId="urn:microsoft.com/office/officeart/2005/8/layout/orgChart1"/>
    <dgm:cxn modelId="{40AA75CD-EF09-41FA-B7B4-0D102D502641}" type="presParOf" srcId="{C81B88B0-D823-4AE2-976C-A06BC71A5B44}" destId="{0FC235C0-5DEB-48E4-BEAD-B5A117508BBC}" srcOrd="2" destOrd="0" presId="urn:microsoft.com/office/officeart/2005/8/layout/orgChart1"/>
    <dgm:cxn modelId="{89D2E951-F2B5-4284-9D9C-6D1AACF722D8}" type="presParOf" srcId="{F8C8DF62-865F-4716-BC40-38285FABBFFE}" destId="{5675733C-5B39-479F-9890-F56C43ABA4FE}" srcOrd="2" destOrd="0" presId="urn:microsoft.com/office/officeart/2005/8/layout/orgChart1"/>
    <dgm:cxn modelId="{DF022F12-4706-4078-924F-236CD1B7492D}" type="presParOf" srcId="{5F798A1C-DF38-4BDD-922F-05F1D85D5D90}" destId="{66518047-07FA-488A-A684-406BF663AF5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272D2D-7035-442C-B214-74529FBBEFAC}" type="doc">
      <dgm:prSet loTypeId="urn:microsoft.com/office/officeart/2005/8/layout/orgChart1" loCatId="hierarchy" qsTypeId="urn:microsoft.com/office/officeart/2005/8/quickstyle/simple1" qsCatId="simple" csTypeId="urn:microsoft.com/office/officeart/2005/8/colors/accent1_2" csCatId="accent1"/>
      <dgm:spPr/>
    </dgm:pt>
    <dgm:pt modelId="{E89F3ACB-9CC0-4EEE-8A91-C10C66367CC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1" i="0" u="none" strike="noStrike" cap="none" normalizeH="0" baseline="0" smtClean="0">
              <a:ln>
                <a:noFill/>
              </a:ln>
              <a:solidFill>
                <a:schemeClr val="tx1"/>
              </a:solidFill>
              <a:effectLst/>
              <a:latin typeface="Arial" panose="020B0604020202020204" pitchFamily="34" charset="0"/>
            </a:rPr>
            <a:t>FUERZA PÚBLICA</a:t>
          </a:r>
        </a:p>
      </dgm:t>
    </dgm:pt>
    <dgm:pt modelId="{09DB1750-06A8-47A6-9EEB-2455CE00DEA5}" type="parTrans" cxnId="{DC0A0387-7482-4778-96D4-982034791B2B}">
      <dgm:prSet/>
      <dgm:spPr/>
    </dgm:pt>
    <dgm:pt modelId="{B998438D-7466-4712-BCD9-FE19F1517F02}" type="sibTrans" cxnId="{DC0A0387-7482-4778-96D4-982034791B2B}">
      <dgm:prSet/>
      <dgm:spPr/>
    </dgm:pt>
    <dgm:pt modelId="{B0C0E91B-63F1-4C3A-A7FB-4579285059E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FUERZAS MILITARES</a:t>
          </a:r>
        </a:p>
      </dgm:t>
    </dgm:pt>
    <dgm:pt modelId="{34584D0E-2AAB-476B-BDFA-EC055471F503}" type="parTrans" cxnId="{6DE6049E-FEB2-44FF-8998-9F6A0B0CA02F}">
      <dgm:prSet/>
      <dgm:spPr/>
    </dgm:pt>
    <dgm:pt modelId="{F888FE41-25E9-4E48-8A7A-F77EE35B0F7F}" type="sibTrans" cxnId="{6DE6049E-FEB2-44FF-8998-9F6A0B0CA02F}">
      <dgm:prSet/>
      <dgm:spPr/>
    </dgm:pt>
    <dgm:pt modelId="{3A79B754-DF8B-44C3-82C4-B1F6C769895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FINALIDAD</a:t>
          </a:r>
        </a:p>
      </dgm:t>
    </dgm:pt>
    <dgm:pt modelId="{C3D423EA-995F-4738-91C5-B19B723F8CD9}" type="parTrans" cxnId="{95927582-0BC0-4A9B-9C76-14F56DB5F6FC}">
      <dgm:prSet/>
      <dgm:spPr/>
    </dgm:pt>
    <dgm:pt modelId="{1715AAB4-FE65-4D32-9AD3-64989435C759}" type="sibTrans" cxnId="{95927582-0BC0-4A9B-9C76-14F56DB5F6FC}">
      <dgm:prSet/>
      <dgm:spPr/>
    </dgm:pt>
    <dgm:pt modelId="{50BD6D18-2356-44A0-8F02-64EB582DF738}">
      <dgm:prSet/>
      <dgm:spPr/>
      <dgm:t>
        <a:body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DEFENSA DE LA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SOBERANÍA</a:t>
          </a:r>
        </a:p>
        <a:p>
          <a:pPr marL="0" marR="0" lvl="0" indent="0" algn="ctr"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INDEPENDENCIA</a:t>
          </a:r>
        </a:p>
        <a:p>
          <a:pPr marL="0" marR="0" lvl="0" indent="0" algn="ctr"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INTEGRACIÓN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TERRITORIAL</a:t>
          </a:r>
        </a:p>
        <a:p>
          <a:pPr marL="0" marR="0" lvl="0" indent="0" algn="ctr"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ORDEN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CONSTITUCIONAL</a:t>
          </a:r>
        </a:p>
      </dgm:t>
    </dgm:pt>
    <dgm:pt modelId="{041BE3A2-A043-4459-AE20-1EA164AE63C8}" type="parTrans" cxnId="{85DDBCB5-D6D3-40A2-8FCE-B8EAB0DDA18E}">
      <dgm:prSet/>
      <dgm:spPr/>
    </dgm:pt>
    <dgm:pt modelId="{110DE79E-A2F6-4FD7-973A-A6C99152CB02}" type="sibTrans" cxnId="{85DDBCB5-D6D3-40A2-8FCE-B8EAB0DDA18E}">
      <dgm:prSet/>
      <dgm:spPr/>
    </dgm:pt>
    <dgm:pt modelId="{A17921B4-942E-43DA-8AA9-CF4052D87A7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ARMAS</a:t>
          </a:r>
        </a:p>
      </dgm:t>
    </dgm:pt>
    <dgm:pt modelId="{140A3A41-311A-4D0C-B2DF-49A780EDCB02}" type="parTrans" cxnId="{6FF4D269-9C1C-4956-A814-E430E950756A}">
      <dgm:prSet/>
      <dgm:spPr/>
    </dgm:pt>
    <dgm:pt modelId="{6D066894-CF05-4802-AD38-E9D4AE47F39B}" type="sibTrans" cxnId="{6FF4D269-9C1C-4956-A814-E430E950756A}">
      <dgm:prSet/>
      <dgm:spPr/>
    </dgm:pt>
    <dgm:pt modelId="{54C31765-DC5E-448B-886C-7CCAE40D095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EJÉRCITO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ARMADA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FUERZA AÉREA</a:t>
          </a:r>
        </a:p>
      </dgm:t>
    </dgm:pt>
    <dgm:pt modelId="{6834F6AF-A775-43A0-B605-86A1173D61CD}" type="parTrans" cxnId="{F0B2023F-8419-4F80-972D-E53691CAEC1B}">
      <dgm:prSet/>
      <dgm:spPr/>
    </dgm:pt>
    <dgm:pt modelId="{F01DDDC7-836F-4375-A4BE-D71540D99EFB}" type="sibTrans" cxnId="{F0B2023F-8419-4F80-972D-E53691CAEC1B}">
      <dgm:prSet/>
      <dgm:spPr/>
    </dgm:pt>
    <dgm:pt modelId="{B0D3AB30-AE80-404B-9C14-7642B73185B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RÉGIMEN</a:t>
          </a:r>
        </a:p>
      </dgm:t>
    </dgm:pt>
    <dgm:pt modelId="{CC72432D-6236-4AF5-8AA2-FF31BD891FE5}" type="parTrans" cxnId="{E30EC37D-1B10-42D1-9CB2-64F8A6A03FAE}">
      <dgm:prSet/>
      <dgm:spPr/>
    </dgm:pt>
    <dgm:pt modelId="{CE284A71-9108-4EED-8C22-577C1682A230}" type="sibTrans" cxnId="{E30EC37D-1B10-42D1-9CB2-64F8A6A03FAE}">
      <dgm:prSet/>
      <dgm:spPr/>
    </dgm:pt>
    <dgm:pt modelId="{14DCE6C3-2A73-4DF8-BEED-CBB34977B40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NO DELIBERAR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FUERO MILITAR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CARRERA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NO VOTAR</a:t>
          </a:r>
        </a:p>
      </dgm:t>
    </dgm:pt>
    <dgm:pt modelId="{7C789F6D-15F0-4B52-9AFD-1AAA464FB74D}" type="parTrans" cxnId="{2A39E9EB-EBE9-4902-9AE3-1A3DB233A62E}">
      <dgm:prSet/>
      <dgm:spPr/>
    </dgm:pt>
    <dgm:pt modelId="{C74ABA5C-E5B3-4975-8F45-2DA0F4066FA0}" type="sibTrans" cxnId="{2A39E9EB-EBE9-4902-9AE3-1A3DB233A62E}">
      <dgm:prSet/>
      <dgm:spPr/>
    </dgm:pt>
    <dgm:pt modelId="{CD65C0F9-9409-412B-871D-4927920859D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POLICÍA NACIONAL</a:t>
          </a:r>
        </a:p>
      </dgm:t>
    </dgm:pt>
    <dgm:pt modelId="{7759E039-B95A-4111-9A7D-17234C22C921}" type="parTrans" cxnId="{0C71ADDC-613C-42B1-9D5E-0F047DD54B48}">
      <dgm:prSet/>
      <dgm:spPr/>
    </dgm:pt>
    <dgm:pt modelId="{7D1646E6-5A0A-4751-9B93-23C8288F4C87}" type="sibTrans" cxnId="{0C71ADDC-613C-42B1-9D5E-0F047DD54B48}">
      <dgm:prSet/>
      <dgm:spPr/>
    </dgm:pt>
    <dgm:pt modelId="{A7601AA7-1B01-4204-8E9F-548847CEF87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NATURALEZA</a:t>
          </a:r>
        </a:p>
      </dgm:t>
    </dgm:pt>
    <dgm:pt modelId="{42D9E768-76DA-4746-8D49-FBCFB53654FF}" type="parTrans" cxnId="{E663F0F7-E1E5-41A0-9168-A45F14D7CA77}">
      <dgm:prSet/>
      <dgm:spPr/>
    </dgm:pt>
    <dgm:pt modelId="{DB5AEC21-370D-46E0-8960-BEA2466A5512}" type="sibTrans" cxnId="{E663F0F7-E1E5-41A0-9168-A45F14D7CA77}">
      <dgm:prSet/>
      <dgm:spPr/>
    </dgm:pt>
    <dgm:pt modelId="{71968E08-4B51-470C-AECA-80C2D2E61A9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CUERPO ARMADO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CIVIL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NACIONAL</a:t>
          </a:r>
        </a:p>
      </dgm:t>
    </dgm:pt>
    <dgm:pt modelId="{5862A0FE-6931-4E09-8C85-AB570A8C0835}" type="parTrans" cxnId="{653F8D32-1743-4627-AFA9-9D4240CA4FA1}">
      <dgm:prSet/>
      <dgm:spPr/>
    </dgm:pt>
    <dgm:pt modelId="{9DBE9EE4-1961-4194-A174-7CD08C39CD32}" type="sibTrans" cxnId="{653F8D32-1743-4627-AFA9-9D4240CA4FA1}">
      <dgm:prSet/>
      <dgm:spPr/>
    </dgm:pt>
    <dgm:pt modelId="{49D60903-6E3B-42B7-B269-097AD486844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FINALIDAD</a:t>
          </a:r>
        </a:p>
      </dgm:t>
    </dgm:pt>
    <dgm:pt modelId="{8BB853BE-40AC-4268-93BF-2C8A05A75338}" type="parTrans" cxnId="{F8FD3099-7AF7-4E5D-8135-829320CED180}">
      <dgm:prSet/>
      <dgm:spPr/>
    </dgm:pt>
    <dgm:pt modelId="{41B2B51C-272F-430B-9583-68E64DD7D3A7}" type="sibTrans" cxnId="{F8FD3099-7AF7-4E5D-8135-829320CED180}">
      <dgm:prSet/>
      <dgm:spPr/>
    </dgm:pt>
    <dgm:pt modelId="{D10EDB1C-4B7D-40B8-B611-3ABCD51585B5}">
      <dgm:prSet/>
      <dgm:spPr/>
      <dgm:t>
        <a:body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MANTENIMIENTO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DE LAS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CONDICIONES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PARA EL EJERCICIO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DE LOS DERECHOS</a:t>
          </a:r>
        </a:p>
      </dgm:t>
    </dgm:pt>
    <dgm:pt modelId="{AC0427EA-7855-482F-B64D-BC447EEA8E84}" type="parTrans" cxnId="{5B07D7BE-C2B2-4630-9218-56A1DEBF34E1}">
      <dgm:prSet/>
      <dgm:spPr/>
    </dgm:pt>
    <dgm:pt modelId="{DAF66EA5-54AA-4C59-9FC0-C842BDDBD513}" type="sibTrans" cxnId="{5B07D7BE-C2B2-4630-9218-56A1DEBF34E1}">
      <dgm:prSet/>
      <dgm:spPr/>
    </dgm:pt>
    <dgm:pt modelId="{BEA571B3-500C-47B1-87B9-1C52D7C6655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RÉGIMEN</a:t>
          </a:r>
        </a:p>
      </dgm:t>
    </dgm:pt>
    <dgm:pt modelId="{7F0AB52F-B7C6-4E41-9C00-72CE662C27B5}" type="parTrans" cxnId="{3ED1F78A-2D43-4A5E-85CA-281523F5E2AA}">
      <dgm:prSet/>
      <dgm:spPr/>
    </dgm:pt>
    <dgm:pt modelId="{F62FFC56-C18D-4D6B-8287-04C47172D7FD}" type="sibTrans" cxnId="{3ED1F78A-2D43-4A5E-85CA-281523F5E2AA}">
      <dgm:prSet/>
      <dgm:spPr/>
    </dgm:pt>
    <dgm:pt modelId="{F9832A79-1B59-4A23-9EEE-A2B48F156EA2}" type="pres">
      <dgm:prSet presAssocID="{CF272D2D-7035-442C-B214-74529FBBEFAC}" presName="hierChild1" presStyleCnt="0">
        <dgm:presLayoutVars>
          <dgm:orgChart val="1"/>
          <dgm:chPref val="1"/>
          <dgm:dir/>
          <dgm:animOne val="branch"/>
          <dgm:animLvl val="lvl"/>
          <dgm:resizeHandles/>
        </dgm:presLayoutVars>
      </dgm:prSet>
      <dgm:spPr/>
    </dgm:pt>
    <dgm:pt modelId="{7A78E3CE-0726-4027-B725-27978CD2F67B}" type="pres">
      <dgm:prSet presAssocID="{E89F3ACB-9CC0-4EEE-8A91-C10C66367CC9}" presName="hierRoot1" presStyleCnt="0">
        <dgm:presLayoutVars>
          <dgm:hierBranch/>
        </dgm:presLayoutVars>
      </dgm:prSet>
      <dgm:spPr/>
    </dgm:pt>
    <dgm:pt modelId="{4F0A1539-B862-4C6F-B4FE-CB85DF308217}" type="pres">
      <dgm:prSet presAssocID="{E89F3ACB-9CC0-4EEE-8A91-C10C66367CC9}" presName="rootComposite1" presStyleCnt="0"/>
      <dgm:spPr/>
    </dgm:pt>
    <dgm:pt modelId="{7AD21A3C-6A6C-41DF-BB5C-623F682F329D}" type="pres">
      <dgm:prSet presAssocID="{E89F3ACB-9CC0-4EEE-8A91-C10C66367CC9}" presName="rootText1" presStyleLbl="node0" presStyleIdx="0" presStyleCnt="1">
        <dgm:presLayoutVars>
          <dgm:chPref val="3"/>
        </dgm:presLayoutVars>
      </dgm:prSet>
      <dgm:spPr/>
      <dgm:t>
        <a:bodyPr/>
        <a:lstStyle/>
        <a:p>
          <a:endParaRPr lang="es-CO"/>
        </a:p>
      </dgm:t>
    </dgm:pt>
    <dgm:pt modelId="{05D35C68-1904-4AEB-B340-4860DA4D2BF6}" type="pres">
      <dgm:prSet presAssocID="{E89F3ACB-9CC0-4EEE-8A91-C10C66367CC9}" presName="rootConnector1" presStyleLbl="node1" presStyleIdx="0" presStyleCnt="0"/>
      <dgm:spPr/>
      <dgm:t>
        <a:bodyPr/>
        <a:lstStyle/>
        <a:p>
          <a:endParaRPr lang="es-CO"/>
        </a:p>
      </dgm:t>
    </dgm:pt>
    <dgm:pt modelId="{5C960694-88CF-439C-99C9-94553D57E5D0}" type="pres">
      <dgm:prSet presAssocID="{E89F3ACB-9CC0-4EEE-8A91-C10C66367CC9}" presName="hierChild2" presStyleCnt="0"/>
      <dgm:spPr/>
    </dgm:pt>
    <dgm:pt modelId="{E7D6DD76-0D58-499E-A76F-752A75703CBE}" type="pres">
      <dgm:prSet presAssocID="{34584D0E-2AAB-476B-BDFA-EC055471F503}" presName="Name35" presStyleLbl="parChTrans1D2" presStyleIdx="0" presStyleCnt="2"/>
      <dgm:spPr/>
    </dgm:pt>
    <dgm:pt modelId="{DD72E3D9-AC83-45DC-B53B-88627B596E76}" type="pres">
      <dgm:prSet presAssocID="{B0C0E91B-63F1-4C3A-A7FB-4579285059E7}" presName="hierRoot2" presStyleCnt="0">
        <dgm:presLayoutVars>
          <dgm:hierBranch/>
        </dgm:presLayoutVars>
      </dgm:prSet>
      <dgm:spPr/>
    </dgm:pt>
    <dgm:pt modelId="{AC51BDE1-D2CC-48AE-9663-4886B3FC7CA8}" type="pres">
      <dgm:prSet presAssocID="{B0C0E91B-63F1-4C3A-A7FB-4579285059E7}" presName="rootComposite" presStyleCnt="0"/>
      <dgm:spPr/>
    </dgm:pt>
    <dgm:pt modelId="{E30F554E-31DC-4587-8E80-3A69561157B1}" type="pres">
      <dgm:prSet presAssocID="{B0C0E91B-63F1-4C3A-A7FB-4579285059E7}" presName="rootText" presStyleLbl="node2" presStyleIdx="0" presStyleCnt="2">
        <dgm:presLayoutVars>
          <dgm:chPref val="3"/>
        </dgm:presLayoutVars>
      </dgm:prSet>
      <dgm:spPr/>
      <dgm:t>
        <a:bodyPr/>
        <a:lstStyle/>
        <a:p>
          <a:endParaRPr lang="es-CO"/>
        </a:p>
      </dgm:t>
    </dgm:pt>
    <dgm:pt modelId="{D52460FE-A82D-4724-A171-6027220F3392}" type="pres">
      <dgm:prSet presAssocID="{B0C0E91B-63F1-4C3A-A7FB-4579285059E7}" presName="rootConnector" presStyleLbl="node2" presStyleIdx="0" presStyleCnt="2"/>
      <dgm:spPr/>
      <dgm:t>
        <a:bodyPr/>
        <a:lstStyle/>
        <a:p>
          <a:endParaRPr lang="es-CO"/>
        </a:p>
      </dgm:t>
    </dgm:pt>
    <dgm:pt modelId="{95C9AA0A-1AA0-40DC-8CA2-C8132ECE6758}" type="pres">
      <dgm:prSet presAssocID="{B0C0E91B-63F1-4C3A-A7FB-4579285059E7}" presName="hierChild4" presStyleCnt="0"/>
      <dgm:spPr/>
    </dgm:pt>
    <dgm:pt modelId="{CC4F5B3E-C6ED-4FB3-B5E5-77BF04A85720}" type="pres">
      <dgm:prSet presAssocID="{C3D423EA-995F-4738-91C5-B19B723F8CD9}" presName="Name35" presStyleLbl="parChTrans1D3" presStyleIdx="0" presStyleCnt="6"/>
      <dgm:spPr/>
    </dgm:pt>
    <dgm:pt modelId="{305EEA69-410B-4FAC-8D89-D03505646F29}" type="pres">
      <dgm:prSet presAssocID="{3A79B754-DF8B-44C3-82C4-B1F6C7698951}" presName="hierRoot2" presStyleCnt="0">
        <dgm:presLayoutVars>
          <dgm:hierBranch val="r"/>
        </dgm:presLayoutVars>
      </dgm:prSet>
      <dgm:spPr/>
    </dgm:pt>
    <dgm:pt modelId="{983197B6-A698-4D24-8E99-FA594F4C7007}" type="pres">
      <dgm:prSet presAssocID="{3A79B754-DF8B-44C3-82C4-B1F6C7698951}" presName="rootComposite" presStyleCnt="0"/>
      <dgm:spPr/>
    </dgm:pt>
    <dgm:pt modelId="{FAFD72F7-9C17-4F90-AE73-F03E376055A0}" type="pres">
      <dgm:prSet presAssocID="{3A79B754-DF8B-44C3-82C4-B1F6C7698951}" presName="rootText" presStyleLbl="node3" presStyleIdx="0" presStyleCnt="6">
        <dgm:presLayoutVars>
          <dgm:chPref val="3"/>
        </dgm:presLayoutVars>
      </dgm:prSet>
      <dgm:spPr/>
      <dgm:t>
        <a:bodyPr/>
        <a:lstStyle/>
        <a:p>
          <a:endParaRPr lang="es-CO"/>
        </a:p>
      </dgm:t>
    </dgm:pt>
    <dgm:pt modelId="{CFAF6472-D7CA-4A08-B705-052305D57BDB}" type="pres">
      <dgm:prSet presAssocID="{3A79B754-DF8B-44C3-82C4-B1F6C7698951}" presName="rootConnector" presStyleLbl="node3" presStyleIdx="0" presStyleCnt="6"/>
      <dgm:spPr/>
      <dgm:t>
        <a:bodyPr/>
        <a:lstStyle/>
        <a:p>
          <a:endParaRPr lang="es-CO"/>
        </a:p>
      </dgm:t>
    </dgm:pt>
    <dgm:pt modelId="{34E605C2-1D9E-4DF1-A462-872BDD215577}" type="pres">
      <dgm:prSet presAssocID="{3A79B754-DF8B-44C3-82C4-B1F6C7698951}" presName="hierChild4" presStyleCnt="0"/>
      <dgm:spPr/>
    </dgm:pt>
    <dgm:pt modelId="{92BD9251-B6AF-4D79-85A2-ED3D2ED9346F}" type="pres">
      <dgm:prSet presAssocID="{041BE3A2-A043-4459-AE20-1EA164AE63C8}" presName="Name50" presStyleLbl="parChTrans1D4" presStyleIdx="0" presStyleCnt="5"/>
      <dgm:spPr/>
    </dgm:pt>
    <dgm:pt modelId="{F37DC9DE-78F8-4EF4-8AAD-BA5A8BA6271A}" type="pres">
      <dgm:prSet presAssocID="{50BD6D18-2356-44A0-8F02-64EB582DF738}" presName="hierRoot2" presStyleCnt="0">
        <dgm:presLayoutVars>
          <dgm:hierBranch val="r"/>
        </dgm:presLayoutVars>
      </dgm:prSet>
      <dgm:spPr/>
    </dgm:pt>
    <dgm:pt modelId="{9028A107-6498-4454-8FF4-8AAF9751D668}" type="pres">
      <dgm:prSet presAssocID="{50BD6D18-2356-44A0-8F02-64EB582DF738}" presName="rootComposite" presStyleCnt="0"/>
      <dgm:spPr/>
    </dgm:pt>
    <dgm:pt modelId="{A321B1F3-A632-4581-8967-E9C5E1DBF37F}" type="pres">
      <dgm:prSet presAssocID="{50BD6D18-2356-44A0-8F02-64EB582DF738}" presName="rootText" presStyleLbl="node4" presStyleIdx="0" presStyleCnt="5">
        <dgm:presLayoutVars>
          <dgm:chPref val="3"/>
        </dgm:presLayoutVars>
      </dgm:prSet>
      <dgm:spPr/>
      <dgm:t>
        <a:bodyPr/>
        <a:lstStyle/>
        <a:p>
          <a:endParaRPr lang="es-CO"/>
        </a:p>
      </dgm:t>
    </dgm:pt>
    <dgm:pt modelId="{2A5BA244-548D-4C52-B9DC-F2F3053BFAF0}" type="pres">
      <dgm:prSet presAssocID="{50BD6D18-2356-44A0-8F02-64EB582DF738}" presName="rootConnector" presStyleLbl="node4" presStyleIdx="0" presStyleCnt="5"/>
      <dgm:spPr/>
      <dgm:t>
        <a:bodyPr/>
        <a:lstStyle/>
        <a:p>
          <a:endParaRPr lang="es-CO"/>
        </a:p>
      </dgm:t>
    </dgm:pt>
    <dgm:pt modelId="{D08174AD-F1EE-47E8-A7D0-AAD434E6C249}" type="pres">
      <dgm:prSet presAssocID="{50BD6D18-2356-44A0-8F02-64EB582DF738}" presName="hierChild4" presStyleCnt="0"/>
      <dgm:spPr/>
    </dgm:pt>
    <dgm:pt modelId="{AE739B47-F1D1-42D7-AF9A-8A6DB7414C57}" type="pres">
      <dgm:prSet presAssocID="{50BD6D18-2356-44A0-8F02-64EB582DF738}" presName="hierChild5" presStyleCnt="0"/>
      <dgm:spPr/>
    </dgm:pt>
    <dgm:pt modelId="{2834636F-1084-4412-85EB-28816C8DC6B1}" type="pres">
      <dgm:prSet presAssocID="{3A79B754-DF8B-44C3-82C4-B1F6C7698951}" presName="hierChild5" presStyleCnt="0"/>
      <dgm:spPr/>
    </dgm:pt>
    <dgm:pt modelId="{E89518FB-9144-41BE-A3DD-C75BC26F027D}" type="pres">
      <dgm:prSet presAssocID="{140A3A41-311A-4D0C-B2DF-49A780EDCB02}" presName="Name35" presStyleLbl="parChTrans1D3" presStyleIdx="1" presStyleCnt="6"/>
      <dgm:spPr/>
    </dgm:pt>
    <dgm:pt modelId="{57F9543E-BE22-4317-AFC8-C3757F71E4C1}" type="pres">
      <dgm:prSet presAssocID="{A17921B4-942E-43DA-8AA9-CF4052D87A71}" presName="hierRoot2" presStyleCnt="0">
        <dgm:presLayoutVars>
          <dgm:hierBranch val="r"/>
        </dgm:presLayoutVars>
      </dgm:prSet>
      <dgm:spPr/>
    </dgm:pt>
    <dgm:pt modelId="{3252FA33-0663-4C13-B1DA-39EAD5EA2F6D}" type="pres">
      <dgm:prSet presAssocID="{A17921B4-942E-43DA-8AA9-CF4052D87A71}" presName="rootComposite" presStyleCnt="0"/>
      <dgm:spPr/>
    </dgm:pt>
    <dgm:pt modelId="{35D41D78-8654-4B9C-99D1-8141E9605620}" type="pres">
      <dgm:prSet presAssocID="{A17921B4-942E-43DA-8AA9-CF4052D87A71}" presName="rootText" presStyleLbl="node3" presStyleIdx="1" presStyleCnt="6">
        <dgm:presLayoutVars>
          <dgm:chPref val="3"/>
        </dgm:presLayoutVars>
      </dgm:prSet>
      <dgm:spPr/>
      <dgm:t>
        <a:bodyPr/>
        <a:lstStyle/>
        <a:p>
          <a:endParaRPr lang="es-CO"/>
        </a:p>
      </dgm:t>
    </dgm:pt>
    <dgm:pt modelId="{6310C701-CFA4-4626-AFF0-F93679AB1F2E}" type="pres">
      <dgm:prSet presAssocID="{A17921B4-942E-43DA-8AA9-CF4052D87A71}" presName="rootConnector" presStyleLbl="node3" presStyleIdx="1" presStyleCnt="6"/>
      <dgm:spPr/>
      <dgm:t>
        <a:bodyPr/>
        <a:lstStyle/>
        <a:p>
          <a:endParaRPr lang="es-CO"/>
        </a:p>
      </dgm:t>
    </dgm:pt>
    <dgm:pt modelId="{50F0360C-231B-40FD-A837-FD44CD96BDE1}" type="pres">
      <dgm:prSet presAssocID="{A17921B4-942E-43DA-8AA9-CF4052D87A71}" presName="hierChild4" presStyleCnt="0"/>
      <dgm:spPr/>
    </dgm:pt>
    <dgm:pt modelId="{D6AEFE7B-6D12-4608-8380-1F9BD0541B6A}" type="pres">
      <dgm:prSet presAssocID="{6834F6AF-A775-43A0-B605-86A1173D61CD}" presName="Name50" presStyleLbl="parChTrans1D4" presStyleIdx="1" presStyleCnt="5"/>
      <dgm:spPr/>
    </dgm:pt>
    <dgm:pt modelId="{8AD46308-C5E8-4953-9576-0E209EA4A149}" type="pres">
      <dgm:prSet presAssocID="{54C31765-DC5E-448B-886C-7CCAE40D0956}" presName="hierRoot2" presStyleCnt="0">
        <dgm:presLayoutVars>
          <dgm:hierBranch val="r"/>
        </dgm:presLayoutVars>
      </dgm:prSet>
      <dgm:spPr/>
    </dgm:pt>
    <dgm:pt modelId="{3352D0A0-B7BE-48E4-AB3D-B1FA040A58F7}" type="pres">
      <dgm:prSet presAssocID="{54C31765-DC5E-448B-886C-7CCAE40D0956}" presName="rootComposite" presStyleCnt="0"/>
      <dgm:spPr/>
    </dgm:pt>
    <dgm:pt modelId="{F43DDC15-F2D7-4D92-9DE3-961F0F2BC13C}" type="pres">
      <dgm:prSet presAssocID="{54C31765-DC5E-448B-886C-7CCAE40D0956}" presName="rootText" presStyleLbl="node4" presStyleIdx="1" presStyleCnt="5">
        <dgm:presLayoutVars>
          <dgm:chPref val="3"/>
        </dgm:presLayoutVars>
      </dgm:prSet>
      <dgm:spPr/>
      <dgm:t>
        <a:bodyPr/>
        <a:lstStyle/>
        <a:p>
          <a:endParaRPr lang="es-CO"/>
        </a:p>
      </dgm:t>
    </dgm:pt>
    <dgm:pt modelId="{E00C83D7-A318-4BFF-BD00-B1F3CF6505D3}" type="pres">
      <dgm:prSet presAssocID="{54C31765-DC5E-448B-886C-7CCAE40D0956}" presName="rootConnector" presStyleLbl="node4" presStyleIdx="1" presStyleCnt="5"/>
      <dgm:spPr/>
      <dgm:t>
        <a:bodyPr/>
        <a:lstStyle/>
        <a:p>
          <a:endParaRPr lang="es-CO"/>
        </a:p>
      </dgm:t>
    </dgm:pt>
    <dgm:pt modelId="{B5208400-F0FE-4DF4-86FD-7F522B209C86}" type="pres">
      <dgm:prSet presAssocID="{54C31765-DC5E-448B-886C-7CCAE40D0956}" presName="hierChild4" presStyleCnt="0"/>
      <dgm:spPr/>
    </dgm:pt>
    <dgm:pt modelId="{55E99C00-3272-4240-9A08-78379B19FDA1}" type="pres">
      <dgm:prSet presAssocID="{54C31765-DC5E-448B-886C-7CCAE40D0956}" presName="hierChild5" presStyleCnt="0"/>
      <dgm:spPr/>
    </dgm:pt>
    <dgm:pt modelId="{61F6E085-9D6A-4787-A8F0-047CBEC89FFE}" type="pres">
      <dgm:prSet presAssocID="{A17921B4-942E-43DA-8AA9-CF4052D87A71}" presName="hierChild5" presStyleCnt="0"/>
      <dgm:spPr/>
    </dgm:pt>
    <dgm:pt modelId="{7071B7BD-5094-4977-BAE3-7758B798C9E5}" type="pres">
      <dgm:prSet presAssocID="{CC72432D-6236-4AF5-8AA2-FF31BD891FE5}" presName="Name35" presStyleLbl="parChTrans1D3" presStyleIdx="2" presStyleCnt="6"/>
      <dgm:spPr/>
    </dgm:pt>
    <dgm:pt modelId="{9BB0B7B4-6BFF-499A-A4A5-B3027348C11D}" type="pres">
      <dgm:prSet presAssocID="{B0D3AB30-AE80-404B-9C14-7642B73185BD}" presName="hierRoot2" presStyleCnt="0">
        <dgm:presLayoutVars>
          <dgm:hierBranch val="r"/>
        </dgm:presLayoutVars>
      </dgm:prSet>
      <dgm:spPr/>
    </dgm:pt>
    <dgm:pt modelId="{A86E4102-8C49-4CD0-8A17-C97818E9B797}" type="pres">
      <dgm:prSet presAssocID="{B0D3AB30-AE80-404B-9C14-7642B73185BD}" presName="rootComposite" presStyleCnt="0"/>
      <dgm:spPr/>
    </dgm:pt>
    <dgm:pt modelId="{034C99C4-FC56-4472-BFC7-7C85B8B5EBF0}" type="pres">
      <dgm:prSet presAssocID="{B0D3AB30-AE80-404B-9C14-7642B73185BD}" presName="rootText" presStyleLbl="node3" presStyleIdx="2" presStyleCnt="6">
        <dgm:presLayoutVars>
          <dgm:chPref val="3"/>
        </dgm:presLayoutVars>
      </dgm:prSet>
      <dgm:spPr/>
      <dgm:t>
        <a:bodyPr/>
        <a:lstStyle/>
        <a:p>
          <a:endParaRPr lang="es-CO"/>
        </a:p>
      </dgm:t>
    </dgm:pt>
    <dgm:pt modelId="{D25BC997-A3E5-4411-A715-7010767904BD}" type="pres">
      <dgm:prSet presAssocID="{B0D3AB30-AE80-404B-9C14-7642B73185BD}" presName="rootConnector" presStyleLbl="node3" presStyleIdx="2" presStyleCnt="6"/>
      <dgm:spPr/>
      <dgm:t>
        <a:bodyPr/>
        <a:lstStyle/>
        <a:p>
          <a:endParaRPr lang="es-CO"/>
        </a:p>
      </dgm:t>
    </dgm:pt>
    <dgm:pt modelId="{88BE9B94-5A18-40FB-B3C5-A2CA9FDBB376}" type="pres">
      <dgm:prSet presAssocID="{B0D3AB30-AE80-404B-9C14-7642B73185BD}" presName="hierChild4" presStyleCnt="0"/>
      <dgm:spPr/>
    </dgm:pt>
    <dgm:pt modelId="{2A501F55-0A7A-466C-8566-31CA93D5AD80}" type="pres">
      <dgm:prSet presAssocID="{7C789F6D-15F0-4B52-9AFD-1AAA464FB74D}" presName="Name50" presStyleLbl="parChTrans1D4" presStyleIdx="2" presStyleCnt="5"/>
      <dgm:spPr/>
    </dgm:pt>
    <dgm:pt modelId="{1E402940-BB24-4FAE-A2E7-8C8A5EF062B1}" type="pres">
      <dgm:prSet presAssocID="{14DCE6C3-2A73-4DF8-BEED-CBB34977B404}" presName="hierRoot2" presStyleCnt="0">
        <dgm:presLayoutVars>
          <dgm:hierBranch val="r"/>
        </dgm:presLayoutVars>
      </dgm:prSet>
      <dgm:spPr/>
    </dgm:pt>
    <dgm:pt modelId="{1E380D70-0EF9-434E-AEB0-08A94FFDC52A}" type="pres">
      <dgm:prSet presAssocID="{14DCE6C3-2A73-4DF8-BEED-CBB34977B404}" presName="rootComposite" presStyleCnt="0"/>
      <dgm:spPr/>
    </dgm:pt>
    <dgm:pt modelId="{D52F07FA-AD9A-4164-8E5D-72243B547921}" type="pres">
      <dgm:prSet presAssocID="{14DCE6C3-2A73-4DF8-BEED-CBB34977B404}" presName="rootText" presStyleLbl="node4" presStyleIdx="2" presStyleCnt="5">
        <dgm:presLayoutVars>
          <dgm:chPref val="3"/>
        </dgm:presLayoutVars>
      </dgm:prSet>
      <dgm:spPr/>
      <dgm:t>
        <a:bodyPr/>
        <a:lstStyle/>
        <a:p>
          <a:endParaRPr lang="es-CO"/>
        </a:p>
      </dgm:t>
    </dgm:pt>
    <dgm:pt modelId="{6C5F898C-35C9-408C-88E4-FA932EB95177}" type="pres">
      <dgm:prSet presAssocID="{14DCE6C3-2A73-4DF8-BEED-CBB34977B404}" presName="rootConnector" presStyleLbl="node4" presStyleIdx="2" presStyleCnt="5"/>
      <dgm:spPr/>
      <dgm:t>
        <a:bodyPr/>
        <a:lstStyle/>
        <a:p>
          <a:endParaRPr lang="es-CO"/>
        </a:p>
      </dgm:t>
    </dgm:pt>
    <dgm:pt modelId="{AD4BFCAD-0108-454B-9D22-357430CCE153}" type="pres">
      <dgm:prSet presAssocID="{14DCE6C3-2A73-4DF8-BEED-CBB34977B404}" presName="hierChild4" presStyleCnt="0"/>
      <dgm:spPr/>
    </dgm:pt>
    <dgm:pt modelId="{A5B207A7-C0CA-4C2F-A6EB-398BAF0740F2}" type="pres">
      <dgm:prSet presAssocID="{14DCE6C3-2A73-4DF8-BEED-CBB34977B404}" presName="hierChild5" presStyleCnt="0"/>
      <dgm:spPr/>
    </dgm:pt>
    <dgm:pt modelId="{B0B2EA9F-D676-421E-BF45-3F4D76251085}" type="pres">
      <dgm:prSet presAssocID="{B0D3AB30-AE80-404B-9C14-7642B73185BD}" presName="hierChild5" presStyleCnt="0"/>
      <dgm:spPr/>
    </dgm:pt>
    <dgm:pt modelId="{721AC3B6-E718-4402-ABFB-2189465BAB3B}" type="pres">
      <dgm:prSet presAssocID="{B0C0E91B-63F1-4C3A-A7FB-4579285059E7}" presName="hierChild5" presStyleCnt="0"/>
      <dgm:spPr/>
    </dgm:pt>
    <dgm:pt modelId="{53B62690-7754-4318-B618-E85F352F8D57}" type="pres">
      <dgm:prSet presAssocID="{7759E039-B95A-4111-9A7D-17234C22C921}" presName="Name35" presStyleLbl="parChTrans1D2" presStyleIdx="1" presStyleCnt="2"/>
      <dgm:spPr/>
    </dgm:pt>
    <dgm:pt modelId="{9091443F-8429-4EF6-8659-0988C40B23FB}" type="pres">
      <dgm:prSet presAssocID="{CD65C0F9-9409-412B-871D-4927920859D7}" presName="hierRoot2" presStyleCnt="0">
        <dgm:presLayoutVars>
          <dgm:hierBranch/>
        </dgm:presLayoutVars>
      </dgm:prSet>
      <dgm:spPr/>
    </dgm:pt>
    <dgm:pt modelId="{63E9511A-450A-4AB8-B074-97A25E9E47AE}" type="pres">
      <dgm:prSet presAssocID="{CD65C0F9-9409-412B-871D-4927920859D7}" presName="rootComposite" presStyleCnt="0"/>
      <dgm:spPr/>
    </dgm:pt>
    <dgm:pt modelId="{CABCFF81-7A37-4608-BB54-2C59610F4BEE}" type="pres">
      <dgm:prSet presAssocID="{CD65C0F9-9409-412B-871D-4927920859D7}" presName="rootText" presStyleLbl="node2" presStyleIdx="1" presStyleCnt="2">
        <dgm:presLayoutVars>
          <dgm:chPref val="3"/>
        </dgm:presLayoutVars>
      </dgm:prSet>
      <dgm:spPr/>
      <dgm:t>
        <a:bodyPr/>
        <a:lstStyle/>
        <a:p>
          <a:endParaRPr lang="es-CO"/>
        </a:p>
      </dgm:t>
    </dgm:pt>
    <dgm:pt modelId="{87236CD4-4E11-4024-8D3B-6AAE8FA98D50}" type="pres">
      <dgm:prSet presAssocID="{CD65C0F9-9409-412B-871D-4927920859D7}" presName="rootConnector" presStyleLbl="node2" presStyleIdx="1" presStyleCnt="2"/>
      <dgm:spPr/>
      <dgm:t>
        <a:bodyPr/>
        <a:lstStyle/>
        <a:p>
          <a:endParaRPr lang="es-CO"/>
        </a:p>
      </dgm:t>
    </dgm:pt>
    <dgm:pt modelId="{08689019-05F6-40D6-B2CB-AEA12E48F282}" type="pres">
      <dgm:prSet presAssocID="{CD65C0F9-9409-412B-871D-4927920859D7}" presName="hierChild4" presStyleCnt="0"/>
      <dgm:spPr/>
    </dgm:pt>
    <dgm:pt modelId="{0F747F39-843D-4852-9493-68B543684217}" type="pres">
      <dgm:prSet presAssocID="{42D9E768-76DA-4746-8D49-FBCFB53654FF}" presName="Name35" presStyleLbl="parChTrans1D3" presStyleIdx="3" presStyleCnt="6"/>
      <dgm:spPr/>
    </dgm:pt>
    <dgm:pt modelId="{F19DCD6B-C86F-4CD4-8B00-93E94B53E6FC}" type="pres">
      <dgm:prSet presAssocID="{A7601AA7-1B01-4204-8E9F-548847CEF877}" presName="hierRoot2" presStyleCnt="0">
        <dgm:presLayoutVars>
          <dgm:hierBranch val="r"/>
        </dgm:presLayoutVars>
      </dgm:prSet>
      <dgm:spPr/>
    </dgm:pt>
    <dgm:pt modelId="{9B3B69AD-760F-4022-BDA1-8438B7886781}" type="pres">
      <dgm:prSet presAssocID="{A7601AA7-1B01-4204-8E9F-548847CEF877}" presName="rootComposite" presStyleCnt="0"/>
      <dgm:spPr/>
    </dgm:pt>
    <dgm:pt modelId="{E5091167-BA21-4AA1-93CF-26F6885B8B8B}" type="pres">
      <dgm:prSet presAssocID="{A7601AA7-1B01-4204-8E9F-548847CEF877}" presName="rootText" presStyleLbl="node3" presStyleIdx="3" presStyleCnt="6">
        <dgm:presLayoutVars>
          <dgm:chPref val="3"/>
        </dgm:presLayoutVars>
      </dgm:prSet>
      <dgm:spPr/>
      <dgm:t>
        <a:bodyPr/>
        <a:lstStyle/>
        <a:p>
          <a:endParaRPr lang="es-CO"/>
        </a:p>
      </dgm:t>
    </dgm:pt>
    <dgm:pt modelId="{1930F53F-8E7A-40FD-AA89-7A13F1A30570}" type="pres">
      <dgm:prSet presAssocID="{A7601AA7-1B01-4204-8E9F-548847CEF877}" presName="rootConnector" presStyleLbl="node3" presStyleIdx="3" presStyleCnt="6"/>
      <dgm:spPr/>
      <dgm:t>
        <a:bodyPr/>
        <a:lstStyle/>
        <a:p>
          <a:endParaRPr lang="es-CO"/>
        </a:p>
      </dgm:t>
    </dgm:pt>
    <dgm:pt modelId="{BF6EA670-2177-4FA3-95C5-E0FF7C1AF4FE}" type="pres">
      <dgm:prSet presAssocID="{A7601AA7-1B01-4204-8E9F-548847CEF877}" presName="hierChild4" presStyleCnt="0"/>
      <dgm:spPr/>
    </dgm:pt>
    <dgm:pt modelId="{BB2E0C09-D357-401C-8519-028F6F4CD5BE}" type="pres">
      <dgm:prSet presAssocID="{5862A0FE-6931-4E09-8C85-AB570A8C0835}" presName="Name50" presStyleLbl="parChTrans1D4" presStyleIdx="3" presStyleCnt="5"/>
      <dgm:spPr/>
    </dgm:pt>
    <dgm:pt modelId="{20BBA47A-60C9-40E0-8B60-479EE0B60685}" type="pres">
      <dgm:prSet presAssocID="{71968E08-4B51-470C-AECA-80C2D2E61A9C}" presName="hierRoot2" presStyleCnt="0">
        <dgm:presLayoutVars>
          <dgm:hierBranch val="r"/>
        </dgm:presLayoutVars>
      </dgm:prSet>
      <dgm:spPr/>
    </dgm:pt>
    <dgm:pt modelId="{AB5F52AF-2DD7-4AD0-A857-BF354DAB6236}" type="pres">
      <dgm:prSet presAssocID="{71968E08-4B51-470C-AECA-80C2D2E61A9C}" presName="rootComposite" presStyleCnt="0"/>
      <dgm:spPr/>
    </dgm:pt>
    <dgm:pt modelId="{2CE885E6-4C56-4350-84D7-A6FC3ADE350E}" type="pres">
      <dgm:prSet presAssocID="{71968E08-4B51-470C-AECA-80C2D2E61A9C}" presName="rootText" presStyleLbl="node4" presStyleIdx="3" presStyleCnt="5">
        <dgm:presLayoutVars>
          <dgm:chPref val="3"/>
        </dgm:presLayoutVars>
      </dgm:prSet>
      <dgm:spPr/>
      <dgm:t>
        <a:bodyPr/>
        <a:lstStyle/>
        <a:p>
          <a:endParaRPr lang="es-CO"/>
        </a:p>
      </dgm:t>
    </dgm:pt>
    <dgm:pt modelId="{E663AA10-EB48-45B1-8D48-95A58D8E8B49}" type="pres">
      <dgm:prSet presAssocID="{71968E08-4B51-470C-AECA-80C2D2E61A9C}" presName="rootConnector" presStyleLbl="node4" presStyleIdx="3" presStyleCnt="5"/>
      <dgm:spPr/>
      <dgm:t>
        <a:bodyPr/>
        <a:lstStyle/>
        <a:p>
          <a:endParaRPr lang="es-CO"/>
        </a:p>
      </dgm:t>
    </dgm:pt>
    <dgm:pt modelId="{B1F19F3E-1EBB-4064-A0AB-8DD9B5832B26}" type="pres">
      <dgm:prSet presAssocID="{71968E08-4B51-470C-AECA-80C2D2E61A9C}" presName="hierChild4" presStyleCnt="0"/>
      <dgm:spPr/>
    </dgm:pt>
    <dgm:pt modelId="{6487C5EE-7A50-4A34-AFE2-CCB6C968E883}" type="pres">
      <dgm:prSet presAssocID="{71968E08-4B51-470C-AECA-80C2D2E61A9C}" presName="hierChild5" presStyleCnt="0"/>
      <dgm:spPr/>
    </dgm:pt>
    <dgm:pt modelId="{C1955AA1-58AF-4F89-8E5E-F2F27BCA0A7D}" type="pres">
      <dgm:prSet presAssocID="{A7601AA7-1B01-4204-8E9F-548847CEF877}" presName="hierChild5" presStyleCnt="0"/>
      <dgm:spPr/>
    </dgm:pt>
    <dgm:pt modelId="{7B228F09-C2F5-4F1A-B712-B8C4F08A8D5C}" type="pres">
      <dgm:prSet presAssocID="{8BB853BE-40AC-4268-93BF-2C8A05A75338}" presName="Name35" presStyleLbl="parChTrans1D3" presStyleIdx="4" presStyleCnt="6"/>
      <dgm:spPr/>
    </dgm:pt>
    <dgm:pt modelId="{9ABB0445-0BA3-4D83-B030-F754C5B87D6E}" type="pres">
      <dgm:prSet presAssocID="{49D60903-6E3B-42B7-B269-097AD4868444}" presName="hierRoot2" presStyleCnt="0">
        <dgm:presLayoutVars>
          <dgm:hierBranch val="r"/>
        </dgm:presLayoutVars>
      </dgm:prSet>
      <dgm:spPr/>
    </dgm:pt>
    <dgm:pt modelId="{A6F6E368-4B1D-486C-BB5B-A15F29C03E47}" type="pres">
      <dgm:prSet presAssocID="{49D60903-6E3B-42B7-B269-097AD4868444}" presName="rootComposite" presStyleCnt="0"/>
      <dgm:spPr/>
    </dgm:pt>
    <dgm:pt modelId="{AF6BAB92-2367-40CF-B7D8-20453F536350}" type="pres">
      <dgm:prSet presAssocID="{49D60903-6E3B-42B7-B269-097AD4868444}" presName="rootText" presStyleLbl="node3" presStyleIdx="4" presStyleCnt="6">
        <dgm:presLayoutVars>
          <dgm:chPref val="3"/>
        </dgm:presLayoutVars>
      </dgm:prSet>
      <dgm:spPr/>
      <dgm:t>
        <a:bodyPr/>
        <a:lstStyle/>
        <a:p>
          <a:endParaRPr lang="es-CO"/>
        </a:p>
      </dgm:t>
    </dgm:pt>
    <dgm:pt modelId="{7325A21D-64B7-441A-882F-FF7201FF51FD}" type="pres">
      <dgm:prSet presAssocID="{49D60903-6E3B-42B7-B269-097AD4868444}" presName="rootConnector" presStyleLbl="node3" presStyleIdx="4" presStyleCnt="6"/>
      <dgm:spPr/>
      <dgm:t>
        <a:bodyPr/>
        <a:lstStyle/>
        <a:p>
          <a:endParaRPr lang="es-CO"/>
        </a:p>
      </dgm:t>
    </dgm:pt>
    <dgm:pt modelId="{49D52FBD-2F72-40E1-AF10-4B8B777ED4B5}" type="pres">
      <dgm:prSet presAssocID="{49D60903-6E3B-42B7-B269-097AD4868444}" presName="hierChild4" presStyleCnt="0"/>
      <dgm:spPr/>
    </dgm:pt>
    <dgm:pt modelId="{A11CAA5A-1320-4593-A43E-A74757123EB8}" type="pres">
      <dgm:prSet presAssocID="{AC0427EA-7855-482F-B64D-BC447EEA8E84}" presName="Name50" presStyleLbl="parChTrans1D4" presStyleIdx="4" presStyleCnt="5"/>
      <dgm:spPr/>
    </dgm:pt>
    <dgm:pt modelId="{A84AB84B-2BC0-49FA-B376-131B4D687F9E}" type="pres">
      <dgm:prSet presAssocID="{D10EDB1C-4B7D-40B8-B611-3ABCD51585B5}" presName="hierRoot2" presStyleCnt="0">
        <dgm:presLayoutVars>
          <dgm:hierBranch val="r"/>
        </dgm:presLayoutVars>
      </dgm:prSet>
      <dgm:spPr/>
    </dgm:pt>
    <dgm:pt modelId="{3ED240CA-42A2-44BB-BEC2-C50071E3BC42}" type="pres">
      <dgm:prSet presAssocID="{D10EDB1C-4B7D-40B8-B611-3ABCD51585B5}" presName="rootComposite" presStyleCnt="0"/>
      <dgm:spPr/>
    </dgm:pt>
    <dgm:pt modelId="{80287268-A92E-4FBE-B286-9ED6E4A29A2A}" type="pres">
      <dgm:prSet presAssocID="{D10EDB1C-4B7D-40B8-B611-3ABCD51585B5}" presName="rootText" presStyleLbl="node4" presStyleIdx="4" presStyleCnt="5">
        <dgm:presLayoutVars>
          <dgm:chPref val="3"/>
        </dgm:presLayoutVars>
      </dgm:prSet>
      <dgm:spPr/>
      <dgm:t>
        <a:bodyPr/>
        <a:lstStyle/>
        <a:p>
          <a:endParaRPr lang="es-CO"/>
        </a:p>
      </dgm:t>
    </dgm:pt>
    <dgm:pt modelId="{67305969-C45D-477B-8012-DDF60F508529}" type="pres">
      <dgm:prSet presAssocID="{D10EDB1C-4B7D-40B8-B611-3ABCD51585B5}" presName="rootConnector" presStyleLbl="node4" presStyleIdx="4" presStyleCnt="5"/>
      <dgm:spPr/>
      <dgm:t>
        <a:bodyPr/>
        <a:lstStyle/>
        <a:p>
          <a:endParaRPr lang="es-CO"/>
        </a:p>
      </dgm:t>
    </dgm:pt>
    <dgm:pt modelId="{73798640-B0A8-4D2C-B5F2-9883F3F21B63}" type="pres">
      <dgm:prSet presAssocID="{D10EDB1C-4B7D-40B8-B611-3ABCD51585B5}" presName="hierChild4" presStyleCnt="0"/>
      <dgm:spPr/>
    </dgm:pt>
    <dgm:pt modelId="{8EFE6EE5-7B4D-4D7D-95A2-A3A616317D7F}" type="pres">
      <dgm:prSet presAssocID="{D10EDB1C-4B7D-40B8-B611-3ABCD51585B5}" presName="hierChild5" presStyleCnt="0"/>
      <dgm:spPr/>
    </dgm:pt>
    <dgm:pt modelId="{172B7B76-E984-4860-B3FC-3C4858CE82C1}" type="pres">
      <dgm:prSet presAssocID="{49D60903-6E3B-42B7-B269-097AD4868444}" presName="hierChild5" presStyleCnt="0"/>
      <dgm:spPr/>
    </dgm:pt>
    <dgm:pt modelId="{4B61590B-B8FE-468B-B603-A2DAAC0A1768}" type="pres">
      <dgm:prSet presAssocID="{7F0AB52F-B7C6-4E41-9C00-72CE662C27B5}" presName="Name35" presStyleLbl="parChTrans1D3" presStyleIdx="5" presStyleCnt="6"/>
      <dgm:spPr/>
    </dgm:pt>
    <dgm:pt modelId="{55AEC696-802B-483B-AC5D-9CD3A5F12241}" type="pres">
      <dgm:prSet presAssocID="{BEA571B3-500C-47B1-87B9-1C52D7C66559}" presName="hierRoot2" presStyleCnt="0">
        <dgm:presLayoutVars>
          <dgm:hierBranch val="r"/>
        </dgm:presLayoutVars>
      </dgm:prSet>
      <dgm:spPr/>
    </dgm:pt>
    <dgm:pt modelId="{12556F9D-A512-49E0-B5D3-1E7B4A11D115}" type="pres">
      <dgm:prSet presAssocID="{BEA571B3-500C-47B1-87B9-1C52D7C66559}" presName="rootComposite" presStyleCnt="0"/>
      <dgm:spPr/>
    </dgm:pt>
    <dgm:pt modelId="{E1653D71-60A6-4A9A-B569-9FAF10F024A8}" type="pres">
      <dgm:prSet presAssocID="{BEA571B3-500C-47B1-87B9-1C52D7C66559}" presName="rootText" presStyleLbl="node3" presStyleIdx="5" presStyleCnt="6">
        <dgm:presLayoutVars>
          <dgm:chPref val="3"/>
        </dgm:presLayoutVars>
      </dgm:prSet>
      <dgm:spPr/>
      <dgm:t>
        <a:bodyPr/>
        <a:lstStyle/>
        <a:p>
          <a:endParaRPr lang="es-CO"/>
        </a:p>
      </dgm:t>
    </dgm:pt>
    <dgm:pt modelId="{A5A66B3C-9BC6-47D4-9104-E4D5241B9ADB}" type="pres">
      <dgm:prSet presAssocID="{BEA571B3-500C-47B1-87B9-1C52D7C66559}" presName="rootConnector" presStyleLbl="node3" presStyleIdx="5" presStyleCnt="6"/>
      <dgm:spPr/>
      <dgm:t>
        <a:bodyPr/>
        <a:lstStyle/>
        <a:p>
          <a:endParaRPr lang="es-CO"/>
        </a:p>
      </dgm:t>
    </dgm:pt>
    <dgm:pt modelId="{C937F8D9-E89A-4511-9607-5BE8FE2E9FB6}" type="pres">
      <dgm:prSet presAssocID="{BEA571B3-500C-47B1-87B9-1C52D7C66559}" presName="hierChild4" presStyleCnt="0"/>
      <dgm:spPr/>
    </dgm:pt>
    <dgm:pt modelId="{006E2942-7161-417E-A93F-945B9D08F632}" type="pres">
      <dgm:prSet presAssocID="{BEA571B3-500C-47B1-87B9-1C52D7C66559}" presName="hierChild5" presStyleCnt="0"/>
      <dgm:spPr/>
    </dgm:pt>
    <dgm:pt modelId="{E58F18D5-9C2D-4B2E-98DA-FF8BE7606ECE}" type="pres">
      <dgm:prSet presAssocID="{CD65C0F9-9409-412B-871D-4927920859D7}" presName="hierChild5" presStyleCnt="0"/>
      <dgm:spPr/>
    </dgm:pt>
    <dgm:pt modelId="{824C8CBE-D054-4437-88E8-BA448CA01463}" type="pres">
      <dgm:prSet presAssocID="{E89F3ACB-9CC0-4EEE-8A91-C10C66367CC9}" presName="hierChild3" presStyleCnt="0"/>
      <dgm:spPr/>
    </dgm:pt>
  </dgm:ptLst>
  <dgm:cxnLst>
    <dgm:cxn modelId="{5A574C27-1FA1-4E24-93F8-F6C769DD14AA}" type="presOf" srcId="{E89F3ACB-9CC0-4EEE-8A91-C10C66367CC9}" destId="{05D35C68-1904-4AEB-B340-4860DA4D2BF6}" srcOrd="1" destOrd="0" presId="urn:microsoft.com/office/officeart/2005/8/layout/orgChart1"/>
    <dgm:cxn modelId="{6FF4D269-9C1C-4956-A814-E430E950756A}" srcId="{B0C0E91B-63F1-4C3A-A7FB-4579285059E7}" destId="{A17921B4-942E-43DA-8AA9-CF4052D87A71}" srcOrd="1" destOrd="0" parTransId="{140A3A41-311A-4D0C-B2DF-49A780EDCB02}" sibTransId="{6D066894-CF05-4802-AD38-E9D4AE47F39B}"/>
    <dgm:cxn modelId="{F99C5ADB-6CB7-48CA-BBFF-9E283CE16265}" type="presOf" srcId="{3A79B754-DF8B-44C3-82C4-B1F6C7698951}" destId="{FAFD72F7-9C17-4F90-AE73-F03E376055A0}" srcOrd="0" destOrd="0" presId="urn:microsoft.com/office/officeart/2005/8/layout/orgChart1"/>
    <dgm:cxn modelId="{BCC12EF9-2730-4070-B833-B0A616B10ED2}" type="presOf" srcId="{14DCE6C3-2A73-4DF8-BEED-CBB34977B404}" destId="{6C5F898C-35C9-408C-88E4-FA932EB95177}" srcOrd="1" destOrd="0" presId="urn:microsoft.com/office/officeart/2005/8/layout/orgChart1"/>
    <dgm:cxn modelId="{B6C3D2E1-FD62-4E51-9C11-81B2E934EB10}" type="presOf" srcId="{6834F6AF-A775-43A0-B605-86A1173D61CD}" destId="{D6AEFE7B-6D12-4608-8380-1F9BD0541B6A}" srcOrd="0" destOrd="0" presId="urn:microsoft.com/office/officeart/2005/8/layout/orgChart1"/>
    <dgm:cxn modelId="{6DE6049E-FEB2-44FF-8998-9F6A0B0CA02F}" srcId="{E89F3ACB-9CC0-4EEE-8A91-C10C66367CC9}" destId="{B0C0E91B-63F1-4C3A-A7FB-4579285059E7}" srcOrd="0" destOrd="0" parTransId="{34584D0E-2AAB-476B-BDFA-EC055471F503}" sibTransId="{F888FE41-25E9-4E48-8A7A-F77EE35B0F7F}"/>
    <dgm:cxn modelId="{F8FD3099-7AF7-4E5D-8135-829320CED180}" srcId="{CD65C0F9-9409-412B-871D-4927920859D7}" destId="{49D60903-6E3B-42B7-B269-097AD4868444}" srcOrd="1" destOrd="0" parTransId="{8BB853BE-40AC-4268-93BF-2C8A05A75338}" sibTransId="{41B2B51C-272F-430B-9583-68E64DD7D3A7}"/>
    <dgm:cxn modelId="{1802D0CF-AEFE-4C80-866C-E4D3F8412FC9}" type="presOf" srcId="{CC72432D-6236-4AF5-8AA2-FF31BD891FE5}" destId="{7071B7BD-5094-4977-BAE3-7758B798C9E5}" srcOrd="0" destOrd="0" presId="urn:microsoft.com/office/officeart/2005/8/layout/orgChart1"/>
    <dgm:cxn modelId="{653F8D32-1743-4627-AFA9-9D4240CA4FA1}" srcId="{A7601AA7-1B01-4204-8E9F-548847CEF877}" destId="{71968E08-4B51-470C-AECA-80C2D2E61A9C}" srcOrd="0" destOrd="0" parTransId="{5862A0FE-6931-4E09-8C85-AB570A8C0835}" sibTransId="{9DBE9EE4-1961-4194-A174-7CD08C39CD32}"/>
    <dgm:cxn modelId="{85DDBCB5-D6D3-40A2-8FCE-B8EAB0DDA18E}" srcId="{3A79B754-DF8B-44C3-82C4-B1F6C7698951}" destId="{50BD6D18-2356-44A0-8F02-64EB582DF738}" srcOrd="0" destOrd="0" parTransId="{041BE3A2-A043-4459-AE20-1EA164AE63C8}" sibTransId="{110DE79E-A2F6-4FD7-973A-A6C99152CB02}"/>
    <dgm:cxn modelId="{E663F0F7-E1E5-41A0-9168-A45F14D7CA77}" srcId="{CD65C0F9-9409-412B-871D-4927920859D7}" destId="{A7601AA7-1B01-4204-8E9F-548847CEF877}" srcOrd="0" destOrd="0" parTransId="{42D9E768-76DA-4746-8D49-FBCFB53654FF}" sibTransId="{DB5AEC21-370D-46E0-8960-BEA2466A5512}"/>
    <dgm:cxn modelId="{42B2A7FB-87ED-4743-B000-0CD11EE7BE29}" type="presOf" srcId="{50BD6D18-2356-44A0-8F02-64EB582DF738}" destId="{A321B1F3-A632-4581-8967-E9C5E1DBF37F}" srcOrd="0" destOrd="0" presId="urn:microsoft.com/office/officeart/2005/8/layout/orgChart1"/>
    <dgm:cxn modelId="{DE452AFE-AFC7-48F7-A29F-2097090B94D6}" type="presOf" srcId="{B0C0E91B-63F1-4C3A-A7FB-4579285059E7}" destId="{D52460FE-A82D-4724-A171-6027220F3392}" srcOrd="1" destOrd="0" presId="urn:microsoft.com/office/officeart/2005/8/layout/orgChart1"/>
    <dgm:cxn modelId="{18B729AC-029B-44AB-8475-47324E6A22A8}" type="presOf" srcId="{B0D3AB30-AE80-404B-9C14-7642B73185BD}" destId="{034C99C4-FC56-4472-BFC7-7C85B8B5EBF0}" srcOrd="0" destOrd="0" presId="urn:microsoft.com/office/officeart/2005/8/layout/orgChart1"/>
    <dgm:cxn modelId="{DF90DD46-11E6-41E6-A6C7-9B79F668EE2F}" type="presOf" srcId="{A17921B4-942E-43DA-8AA9-CF4052D87A71}" destId="{6310C701-CFA4-4626-AFF0-F93679AB1F2E}" srcOrd="1" destOrd="0" presId="urn:microsoft.com/office/officeart/2005/8/layout/orgChart1"/>
    <dgm:cxn modelId="{0C71ADDC-613C-42B1-9D5E-0F047DD54B48}" srcId="{E89F3ACB-9CC0-4EEE-8A91-C10C66367CC9}" destId="{CD65C0F9-9409-412B-871D-4927920859D7}" srcOrd="1" destOrd="0" parTransId="{7759E039-B95A-4111-9A7D-17234C22C921}" sibTransId="{7D1646E6-5A0A-4751-9B93-23C8288F4C87}"/>
    <dgm:cxn modelId="{DF090819-CADF-4821-900F-5C5225DABCD9}" type="presOf" srcId="{5862A0FE-6931-4E09-8C85-AB570A8C0835}" destId="{BB2E0C09-D357-401C-8519-028F6F4CD5BE}" srcOrd="0" destOrd="0" presId="urn:microsoft.com/office/officeart/2005/8/layout/orgChart1"/>
    <dgm:cxn modelId="{3ED1F78A-2D43-4A5E-85CA-281523F5E2AA}" srcId="{CD65C0F9-9409-412B-871D-4927920859D7}" destId="{BEA571B3-500C-47B1-87B9-1C52D7C66559}" srcOrd="2" destOrd="0" parTransId="{7F0AB52F-B7C6-4E41-9C00-72CE662C27B5}" sibTransId="{F62FFC56-C18D-4D6B-8287-04C47172D7FD}"/>
    <dgm:cxn modelId="{2A39E9EB-EBE9-4902-9AE3-1A3DB233A62E}" srcId="{B0D3AB30-AE80-404B-9C14-7642B73185BD}" destId="{14DCE6C3-2A73-4DF8-BEED-CBB34977B404}" srcOrd="0" destOrd="0" parTransId="{7C789F6D-15F0-4B52-9AFD-1AAA464FB74D}" sibTransId="{C74ABA5C-E5B3-4975-8F45-2DA0F4066FA0}"/>
    <dgm:cxn modelId="{7DD10A21-8A6D-489A-9C41-7929ED68F539}" type="presOf" srcId="{A7601AA7-1B01-4204-8E9F-548847CEF877}" destId="{1930F53F-8E7A-40FD-AA89-7A13F1A30570}" srcOrd="1" destOrd="0" presId="urn:microsoft.com/office/officeart/2005/8/layout/orgChart1"/>
    <dgm:cxn modelId="{0EA76302-377D-4946-92D3-C2F0D141AA4E}" type="presOf" srcId="{AC0427EA-7855-482F-B64D-BC447EEA8E84}" destId="{A11CAA5A-1320-4593-A43E-A74757123EB8}" srcOrd="0" destOrd="0" presId="urn:microsoft.com/office/officeart/2005/8/layout/orgChart1"/>
    <dgm:cxn modelId="{D2EC907C-B720-4FB5-8B73-DA36D543A012}" type="presOf" srcId="{54C31765-DC5E-448B-886C-7CCAE40D0956}" destId="{F43DDC15-F2D7-4D92-9DE3-961F0F2BC13C}" srcOrd="0" destOrd="0" presId="urn:microsoft.com/office/officeart/2005/8/layout/orgChart1"/>
    <dgm:cxn modelId="{28048F86-2F61-4109-B917-E8483DB766EB}" type="presOf" srcId="{CD65C0F9-9409-412B-871D-4927920859D7}" destId="{CABCFF81-7A37-4608-BB54-2C59610F4BEE}" srcOrd="0" destOrd="0" presId="urn:microsoft.com/office/officeart/2005/8/layout/orgChart1"/>
    <dgm:cxn modelId="{E96F5FA8-DDE8-4FF7-BBD5-02D80C3AE110}" type="presOf" srcId="{54C31765-DC5E-448B-886C-7CCAE40D0956}" destId="{E00C83D7-A318-4BFF-BD00-B1F3CF6505D3}" srcOrd="1" destOrd="0" presId="urn:microsoft.com/office/officeart/2005/8/layout/orgChart1"/>
    <dgm:cxn modelId="{7E1302F6-EAFE-483B-A354-5AB71D9DF94C}" type="presOf" srcId="{49D60903-6E3B-42B7-B269-097AD4868444}" destId="{AF6BAB92-2367-40CF-B7D8-20453F536350}" srcOrd="0" destOrd="0" presId="urn:microsoft.com/office/officeart/2005/8/layout/orgChart1"/>
    <dgm:cxn modelId="{E30EC37D-1B10-42D1-9CB2-64F8A6A03FAE}" srcId="{B0C0E91B-63F1-4C3A-A7FB-4579285059E7}" destId="{B0D3AB30-AE80-404B-9C14-7642B73185BD}" srcOrd="2" destOrd="0" parTransId="{CC72432D-6236-4AF5-8AA2-FF31BD891FE5}" sibTransId="{CE284A71-9108-4EED-8C22-577C1682A230}"/>
    <dgm:cxn modelId="{98C3EC09-3546-4ED1-92CA-6B31626F2733}" type="presOf" srcId="{BEA571B3-500C-47B1-87B9-1C52D7C66559}" destId="{A5A66B3C-9BC6-47D4-9104-E4D5241B9ADB}" srcOrd="1" destOrd="0" presId="urn:microsoft.com/office/officeart/2005/8/layout/orgChart1"/>
    <dgm:cxn modelId="{46CB452C-0208-4477-8C0A-217E06F6EC35}" type="presOf" srcId="{14DCE6C3-2A73-4DF8-BEED-CBB34977B404}" destId="{D52F07FA-AD9A-4164-8E5D-72243B547921}" srcOrd="0" destOrd="0" presId="urn:microsoft.com/office/officeart/2005/8/layout/orgChart1"/>
    <dgm:cxn modelId="{F0B2023F-8419-4F80-972D-E53691CAEC1B}" srcId="{A17921B4-942E-43DA-8AA9-CF4052D87A71}" destId="{54C31765-DC5E-448B-886C-7CCAE40D0956}" srcOrd="0" destOrd="0" parTransId="{6834F6AF-A775-43A0-B605-86A1173D61CD}" sibTransId="{F01DDDC7-836F-4375-A4BE-D71540D99EFB}"/>
    <dgm:cxn modelId="{DC0A0387-7482-4778-96D4-982034791B2B}" srcId="{CF272D2D-7035-442C-B214-74529FBBEFAC}" destId="{E89F3ACB-9CC0-4EEE-8A91-C10C66367CC9}" srcOrd="0" destOrd="0" parTransId="{09DB1750-06A8-47A6-9EEB-2455CE00DEA5}" sibTransId="{B998438D-7466-4712-BCD9-FE19F1517F02}"/>
    <dgm:cxn modelId="{3A344724-043C-4A6F-8593-D543CC4FA5AD}" type="presOf" srcId="{CF272D2D-7035-442C-B214-74529FBBEFAC}" destId="{F9832A79-1B59-4A23-9EEE-A2B48F156EA2}" srcOrd="0" destOrd="0" presId="urn:microsoft.com/office/officeart/2005/8/layout/orgChart1"/>
    <dgm:cxn modelId="{984230C1-785A-4963-9D59-85A8E334EECF}" type="presOf" srcId="{B0C0E91B-63F1-4C3A-A7FB-4579285059E7}" destId="{E30F554E-31DC-4587-8E80-3A69561157B1}" srcOrd="0" destOrd="0" presId="urn:microsoft.com/office/officeart/2005/8/layout/orgChart1"/>
    <dgm:cxn modelId="{7B268647-D169-46FE-B81C-3758BCB79766}" type="presOf" srcId="{71968E08-4B51-470C-AECA-80C2D2E61A9C}" destId="{2CE885E6-4C56-4350-84D7-A6FC3ADE350E}" srcOrd="0" destOrd="0" presId="urn:microsoft.com/office/officeart/2005/8/layout/orgChart1"/>
    <dgm:cxn modelId="{F7C73526-0EC0-44AC-AC9D-E19DA9F410FE}" type="presOf" srcId="{E89F3ACB-9CC0-4EEE-8A91-C10C66367CC9}" destId="{7AD21A3C-6A6C-41DF-BB5C-623F682F329D}" srcOrd="0" destOrd="0" presId="urn:microsoft.com/office/officeart/2005/8/layout/orgChart1"/>
    <dgm:cxn modelId="{ECFAB24E-54FC-452A-8ADD-97398C82EBF0}" type="presOf" srcId="{42D9E768-76DA-4746-8D49-FBCFB53654FF}" destId="{0F747F39-843D-4852-9493-68B543684217}" srcOrd="0" destOrd="0" presId="urn:microsoft.com/office/officeart/2005/8/layout/orgChart1"/>
    <dgm:cxn modelId="{95927582-0BC0-4A9B-9C76-14F56DB5F6FC}" srcId="{B0C0E91B-63F1-4C3A-A7FB-4579285059E7}" destId="{3A79B754-DF8B-44C3-82C4-B1F6C7698951}" srcOrd="0" destOrd="0" parTransId="{C3D423EA-995F-4738-91C5-B19B723F8CD9}" sibTransId="{1715AAB4-FE65-4D32-9AD3-64989435C759}"/>
    <dgm:cxn modelId="{2A5B14BD-676F-4817-94E6-E749F7D3882C}" type="presOf" srcId="{71968E08-4B51-470C-AECA-80C2D2E61A9C}" destId="{E663AA10-EB48-45B1-8D48-95A58D8E8B49}" srcOrd="1" destOrd="0" presId="urn:microsoft.com/office/officeart/2005/8/layout/orgChart1"/>
    <dgm:cxn modelId="{A3AC51BE-787A-476A-B1E5-2CD79C5FD4CC}" type="presOf" srcId="{7C789F6D-15F0-4B52-9AFD-1AAA464FB74D}" destId="{2A501F55-0A7A-466C-8566-31CA93D5AD80}" srcOrd="0" destOrd="0" presId="urn:microsoft.com/office/officeart/2005/8/layout/orgChart1"/>
    <dgm:cxn modelId="{05EFDDE9-5227-406B-8FD5-84EEDF275A8C}" type="presOf" srcId="{D10EDB1C-4B7D-40B8-B611-3ABCD51585B5}" destId="{67305969-C45D-477B-8012-DDF60F508529}" srcOrd="1" destOrd="0" presId="urn:microsoft.com/office/officeart/2005/8/layout/orgChart1"/>
    <dgm:cxn modelId="{3497F5F6-9D49-4869-B547-72EDB6C951F3}" type="presOf" srcId="{A7601AA7-1B01-4204-8E9F-548847CEF877}" destId="{E5091167-BA21-4AA1-93CF-26F6885B8B8B}" srcOrd="0" destOrd="0" presId="urn:microsoft.com/office/officeart/2005/8/layout/orgChart1"/>
    <dgm:cxn modelId="{D2214545-F7E0-4C85-B6EB-1DE07BE414A9}" type="presOf" srcId="{8BB853BE-40AC-4268-93BF-2C8A05A75338}" destId="{7B228F09-C2F5-4F1A-B712-B8C4F08A8D5C}" srcOrd="0" destOrd="0" presId="urn:microsoft.com/office/officeart/2005/8/layout/orgChart1"/>
    <dgm:cxn modelId="{66902724-9B49-4617-A6B4-05B4463BF1DE}" type="presOf" srcId="{CD65C0F9-9409-412B-871D-4927920859D7}" destId="{87236CD4-4E11-4024-8D3B-6AAE8FA98D50}" srcOrd="1" destOrd="0" presId="urn:microsoft.com/office/officeart/2005/8/layout/orgChart1"/>
    <dgm:cxn modelId="{622DFE5D-B8B9-4030-AC29-79CB94BC9834}" type="presOf" srcId="{C3D423EA-995F-4738-91C5-B19B723F8CD9}" destId="{CC4F5B3E-C6ED-4FB3-B5E5-77BF04A85720}" srcOrd="0" destOrd="0" presId="urn:microsoft.com/office/officeart/2005/8/layout/orgChart1"/>
    <dgm:cxn modelId="{6CA1D56D-E40B-4738-8E0E-5804618A3001}" type="presOf" srcId="{49D60903-6E3B-42B7-B269-097AD4868444}" destId="{7325A21D-64B7-441A-882F-FF7201FF51FD}" srcOrd="1" destOrd="0" presId="urn:microsoft.com/office/officeart/2005/8/layout/orgChart1"/>
    <dgm:cxn modelId="{7C8921C6-C3AC-4461-B0B1-D2D347869433}" type="presOf" srcId="{7F0AB52F-B7C6-4E41-9C00-72CE662C27B5}" destId="{4B61590B-B8FE-468B-B603-A2DAAC0A1768}" srcOrd="0" destOrd="0" presId="urn:microsoft.com/office/officeart/2005/8/layout/orgChart1"/>
    <dgm:cxn modelId="{5B07D7BE-C2B2-4630-9218-56A1DEBF34E1}" srcId="{49D60903-6E3B-42B7-B269-097AD4868444}" destId="{D10EDB1C-4B7D-40B8-B611-3ABCD51585B5}" srcOrd="0" destOrd="0" parTransId="{AC0427EA-7855-482F-B64D-BC447EEA8E84}" sibTransId="{DAF66EA5-54AA-4C59-9FC0-C842BDDBD513}"/>
    <dgm:cxn modelId="{53FBDA15-4B33-4E96-A04F-BFC4536C1B12}" type="presOf" srcId="{D10EDB1C-4B7D-40B8-B611-3ABCD51585B5}" destId="{80287268-A92E-4FBE-B286-9ED6E4A29A2A}" srcOrd="0" destOrd="0" presId="urn:microsoft.com/office/officeart/2005/8/layout/orgChart1"/>
    <dgm:cxn modelId="{04813633-0916-4D31-A580-5D1EABB00F58}" type="presOf" srcId="{A17921B4-942E-43DA-8AA9-CF4052D87A71}" destId="{35D41D78-8654-4B9C-99D1-8141E9605620}" srcOrd="0" destOrd="0" presId="urn:microsoft.com/office/officeart/2005/8/layout/orgChart1"/>
    <dgm:cxn modelId="{927396B1-09AC-4805-A9F9-76AC5DF80964}" type="presOf" srcId="{B0D3AB30-AE80-404B-9C14-7642B73185BD}" destId="{D25BC997-A3E5-4411-A715-7010767904BD}" srcOrd="1" destOrd="0" presId="urn:microsoft.com/office/officeart/2005/8/layout/orgChart1"/>
    <dgm:cxn modelId="{44149D83-4007-4D72-B219-EFD19275D98A}" type="presOf" srcId="{50BD6D18-2356-44A0-8F02-64EB582DF738}" destId="{2A5BA244-548D-4C52-B9DC-F2F3053BFAF0}" srcOrd="1" destOrd="0" presId="urn:microsoft.com/office/officeart/2005/8/layout/orgChart1"/>
    <dgm:cxn modelId="{25384126-E9A1-41C4-8EA4-296BB8D86490}" type="presOf" srcId="{3A79B754-DF8B-44C3-82C4-B1F6C7698951}" destId="{CFAF6472-D7CA-4A08-B705-052305D57BDB}" srcOrd="1" destOrd="0" presId="urn:microsoft.com/office/officeart/2005/8/layout/orgChart1"/>
    <dgm:cxn modelId="{FDC3DB92-2A42-4D78-AEB1-64E0FDF1FC23}" type="presOf" srcId="{140A3A41-311A-4D0C-B2DF-49A780EDCB02}" destId="{E89518FB-9144-41BE-A3DD-C75BC26F027D}" srcOrd="0" destOrd="0" presId="urn:microsoft.com/office/officeart/2005/8/layout/orgChart1"/>
    <dgm:cxn modelId="{8D89E2D2-802D-4327-924B-73F6454814DD}" type="presOf" srcId="{041BE3A2-A043-4459-AE20-1EA164AE63C8}" destId="{92BD9251-B6AF-4D79-85A2-ED3D2ED9346F}" srcOrd="0" destOrd="0" presId="urn:microsoft.com/office/officeart/2005/8/layout/orgChart1"/>
    <dgm:cxn modelId="{20EEC66C-7D37-43CD-993F-2A318C3CC70A}" type="presOf" srcId="{7759E039-B95A-4111-9A7D-17234C22C921}" destId="{53B62690-7754-4318-B618-E85F352F8D57}" srcOrd="0" destOrd="0" presId="urn:microsoft.com/office/officeart/2005/8/layout/orgChart1"/>
    <dgm:cxn modelId="{217EFB6E-B2DA-48BF-8BF7-907624D6A07F}" type="presOf" srcId="{34584D0E-2AAB-476B-BDFA-EC055471F503}" destId="{E7D6DD76-0D58-499E-A76F-752A75703CBE}" srcOrd="0" destOrd="0" presId="urn:microsoft.com/office/officeart/2005/8/layout/orgChart1"/>
    <dgm:cxn modelId="{C974BB2D-473B-430A-A48A-6B16D99A8488}" type="presOf" srcId="{BEA571B3-500C-47B1-87B9-1C52D7C66559}" destId="{E1653D71-60A6-4A9A-B569-9FAF10F024A8}" srcOrd="0" destOrd="0" presId="urn:microsoft.com/office/officeart/2005/8/layout/orgChart1"/>
    <dgm:cxn modelId="{5F381600-D7EB-4B8B-BC4A-7579D806BD3C}" type="presParOf" srcId="{F9832A79-1B59-4A23-9EEE-A2B48F156EA2}" destId="{7A78E3CE-0726-4027-B725-27978CD2F67B}" srcOrd="0" destOrd="0" presId="urn:microsoft.com/office/officeart/2005/8/layout/orgChart1"/>
    <dgm:cxn modelId="{F91721C3-31C0-4019-831A-2F93A57B06C5}" type="presParOf" srcId="{7A78E3CE-0726-4027-B725-27978CD2F67B}" destId="{4F0A1539-B862-4C6F-B4FE-CB85DF308217}" srcOrd="0" destOrd="0" presId="urn:microsoft.com/office/officeart/2005/8/layout/orgChart1"/>
    <dgm:cxn modelId="{9A07C892-37DB-4E8F-8426-69DDCB8A65A9}" type="presParOf" srcId="{4F0A1539-B862-4C6F-B4FE-CB85DF308217}" destId="{7AD21A3C-6A6C-41DF-BB5C-623F682F329D}" srcOrd="0" destOrd="0" presId="urn:microsoft.com/office/officeart/2005/8/layout/orgChart1"/>
    <dgm:cxn modelId="{C6BAF67F-62A8-401E-A7B2-E2D168401289}" type="presParOf" srcId="{4F0A1539-B862-4C6F-B4FE-CB85DF308217}" destId="{05D35C68-1904-4AEB-B340-4860DA4D2BF6}" srcOrd="1" destOrd="0" presId="urn:microsoft.com/office/officeart/2005/8/layout/orgChart1"/>
    <dgm:cxn modelId="{68C29654-25B7-4ABE-9494-775BCC2DC464}" type="presParOf" srcId="{7A78E3CE-0726-4027-B725-27978CD2F67B}" destId="{5C960694-88CF-439C-99C9-94553D57E5D0}" srcOrd="1" destOrd="0" presId="urn:microsoft.com/office/officeart/2005/8/layout/orgChart1"/>
    <dgm:cxn modelId="{E08DB8FE-0D26-4A63-988F-C23A2618E4D0}" type="presParOf" srcId="{5C960694-88CF-439C-99C9-94553D57E5D0}" destId="{E7D6DD76-0D58-499E-A76F-752A75703CBE}" srcOrd="0" destOrd="0" presId="urn:microsoft.com/office/officeart/2005/8/layout/orgChart1"/>
    <dgm:cxn modelId="{A84CD3F8-7366-41E2-BF1D-BAF293065922}" type="presParOf" srcId="{5C960694-88CF-439C-99C9-94553D57E5D0}" destId="{DD72E3D9-AC83-45DC-B53B-88627B596E76}" srcOrd="1" destOrd="0" presId="urn:microsoft.com/office/officeart/2005/8/layout/orgChart1"/>
    <dgm:cxn modelId="{A08DBC69-FF47-4D1F-959A-2FC4D6E455CA}" type="presParOf" srcId="{DD72E3D9-AC83-45DC-B53B-88627B596E76}" destId="{AC51BDE1-D2CC-48AE-9663-4886B3FC7CA8}" srcOrd="0" destOrd="0" presId="urn:microsoft.com/office/officeart/2005/8/layout/orgChart1"/>
    <dgm:cxn modelId="{4283F7AB-7F85-4887-9B01-7D4E9582C292}" type="presParOf" srcId="{AC51BDE1-D2CC-48AE-9663-4886B3FC7CA8}" destId="{E30F554E-31DC-4587-8E80-3A69561157B1}" srcOrd="0" destOrd="0" presId="urn:microsoft.com/office/officeart/2005/8/layout/orgChart1"/>
    <dgm:cxn modelId="{6165B4B7-C2B9-4E1D-8DE9-C689C4172134}" type="presParOf" srcId="{AC51BDE1-D2CC-48AE-9663-4886B3FC7CA8}" destId="{D52460FE-A82D-4724-A171-6027220F3392}" srcOrd="1" destOrd="0" presId="urn:microsoft.com/office/officeart/2005/8/layout/orgChart1"/>
    <dgm:cxn modelId="{2D80A774-1006-4519-929C-BB624EC5543B}" type="presParOf" srcId="{DD72E3D9-AC83-45DC-B53B-88627B596E76}" destId="{95C9AA0A-1AA0-40DC-8CA2-C8132ECE6758}" srcOrd="1" destOrd="0" presId="urn:microsoft.com/office/officeart/2005/8/layout/orgChart1"/>
    <dgm:cxn modelId="{4DE86CDC-F232-4CF7-BC66-CF9FE64EFFF9}" type="presParOf" srcId="{95C9AA0A-1AA0-40DC-8CA2-C8132ECE6758}" destId="{CC4F5B3E-C6ED-4FB3-B5E5-77BF04A85720}" srcOrd="0" destOrd="0" presId="urn:microsoft.com/office/officeart/2005/8/layout/orgChart1"/>
    <dgm:cxn modelId="{3F7FE7C6-B257-4BF5-AD45-163D39B98FE6}" type="presParOf" srcId="{95C9AA0A-1AA0-40DC-8CA2-C8132ECE6758}" destId="{305EEA69-410B-4FAC-8D89-D03505646F29}" srcOrd="1" destOrd="0" presId="urn:microsoft.com/office/officeart/2005/8/layout/orgChart1"/>
    <dgm:cxn modelId="{3D663CC7-58A1-4D71-A051-A9E2F0A15AA7}" type="presParOf" srcId="{305EEA69-410B-4FAC-8D89-D03505646F29}" destId="{983197B6-A698-4D24-8E99-FA594F4C7007}" srcOrd="0" destOrd="0" presId="urn:microsoft.com/office/officeart/2005/8/layout/orgChart1"/>
    <dgm:cxn modelId="{E0DD58F8-E8A0-409B-BE3F-5F5557DAA38D}" type="presParOf" srcId="{983197B6-A698-4D24-8E99-FA594F4C7007}" destId="{FAFD72F7-9C17-4F90-AE73-F03E376055A0}" srcOrd="0" destOrd="0" presId="urn:microsoft.com/office/officeart/2005/8/layout/orgChart1"/>
    <dgm:cxn modelId="{04E85E2E-771F-4E1D-A810-EE59A4F785DF}" type="presParOf" srcId="{983197B6-A698-4D24-8E99-FA594F4C7007}" destId="{CFAF6472-D7CA-4A08-B705-052305D57BDB}" srcOrd="1" destOrd="0" presId="urn:microsoft.com/office/officeart/2005/8/layout/orgChart1"/>
    <dgm:cxn modelId="{81534610-794F-4C03-8C31-252B27CCB525}" type="presParOf" srcId="{305EEA69-410B-4FAC-8D89-D03505646F29}" destId="{34E605C2-1D9E-4DF1-A462-872BDD215577}" srcOrd="1" destOrd="0" presId="urn:microsoft.com/office/officeart/2005/8/layout/orgChart1"/>
    <dgm:cxn modelId="{93B36389-DD5A-480A-9182-2CBDED90D0A0}" type="presParOf" srcId="{34E605C2-1D9E-4DF1-A462-872BDD215577}" destId="{92BD9251-B6AF-4D79-85A2-ED3D2ED9346F}" srcOrd="0" destOrd="0" presId="urn:microsoft.com/office/officeart/2005/8/layout/orgChart1"/>
    <dgm:cxn modelId="{135D6B5F-DFC3-463C-8309-71388D327E8C}" type="presParOf" srcId="{34E605C2-1D9E-4DF1-A462-872BDD215577}" destId="{F37DC9DE-78F8-4EF4-8AAD-BA5A8BA6271A}" srcOrd="1" destOrd="0" presId="urn:microsoft.com/office/officeart/2005/8/layout/orgChart1"/>
    <dgm:cxn modelId="{22F6BE63-97EA-4F13-AE2B-1DB4AAE88214}" type="presParOf" srcId="{F37DC9DE-78F8-4EF4-8AAD-BA5A8BA6271A}" destId="{9028A107-6498-4454-8FF4-8AAF9751D668}" srcOrd="0" destOrd="0" presId="urn:microsoft.com/office/officeart/2005/8/layout/orgChart1"/>
    <dgm:cxn modelId="{226E1D1E-10B4-4431-A5BF-D447C9052336}" type="presParOf" srcId="{9028A107-6498-4454-8FF4-8AAF9751D668}" destId="{A321B1F3-A632-4581-8967-E9C5E1DBF37F}" srcOrd="0" destOrd="0" presId="urn:microsoft.com/office/officeart/2005/8/layout/orgChart1"/>
    <dgm:cxn modelId="{AA57F610-43E1-42E5-88CF-C9B111A44F9B}" type="presParOf" srcId="{9028A107-6498-4454-8FF4-8AAF9751D668}" destId="{2A5BA244-548D-4C52-B9DC-F2F3053BFAF0}" srcOrd="1" destOrd="0" presId="urn:microsoft.com/office/officeart/2005/8/layout/orgChart1"/>
    <dgm:cxn modelId="{AF67FCCE-1262-45B5-AC21-ACDA47C4D5AB}" type="presParOf" srcId="{F37DC9DE-78F8-4EF4-8AAD-BA5A8BA6271A}" destId="{D08174AD-F1EE-47E8-A7D0-AAD434E6C249}" srcOrd="1" destOrd="0" presId="urn:microsoft.com/office/officeart/2005/8/layout/orgChart1"/>
    <dgm:cxn modelId="{3FEE71EF-2AF7-440C-981E-19235F4DEA73}" type="presParOf" srcId="{F37DC9DE-78F8-4EF4-8AAD-BA5A8BA6271A}" destId="{AE739B47-F1D1-42D7-AF9A-8A6DB7414C57}" srcOrd="2" destOrd="0" presId="urn:microsoft.com/office/officeart/2005/8/layout/orgChart1"/>
    <dgm:cxn modelId="{E90F5117-4AC7-492F-BF23-E7A2DA457D86}" type="presParOf" srcId="{305EEA69-410B-4FAC-8D89-D03505646F29}" destId="{2834636F-1084-4412-85EB-28816C8DC6B1}" srcOrd="2" destOrd="0" presId="urn:microsoft.com/office/officeart/2005/8/layout/orgChart1"/>
    <dgm:cxn modelId="{52174758-FFFC-4FE2-A385-D31F60226C0C}" type="presParOf" srcId="{95C9AA0A-1AA0-40DC-8CA2-C8132ECE6758}" destId="{E89518FB-9144-41BE-A3DD-C75BC26F027D}" srcOrd="2" destOrd="0" presId="urn:microsoft.com/office/officeart/2005/8/layout/orgChart1"/>
    <dgm:cxn modelId="{C05BD9C0-B95A-4E04-BC37-959CBFDA3476}" type="presParOf" srcId="{95C9AA0A-1AA0-40DC-8CA2-C8132ECE6758}" destId="{57F9543E-BE22-4317-AFC8-C3757F71E4C1}" srcOrd="3" destOrd="0" presId="urn:microsoft.com/office/officeart/2005/8/layout/orgChart1"/>
    <dgm:cxn modelId="{E4501C33-19C3-4FB0-B765-0A2E6B8CB640}" type="presParOf" srcId="{57F9543E-BE22-4317-AFC8-C3757F71E4C1}" destId="{3252FA33-0663-4C13-B1DA-39EAD5EA2F6D}" srcOrd="0" destOrd="0" presId="urn:microsoft.com/office/officeart/2005/8/layout/orgChart1"/>
    <dgm:cxn modelId="{FA6C625E-2D7C-4682-B517-C908C17F1BBE}" type="presParOf" srcId="{3252FA33-0663-4C13-B1DA-39EAD5EA2F6D}" destId="{35D41D78-8654-4B9C-99D1-8141E9605620}" srcOrd="0" destOrd="0" presId="urn:microsoft.com/office/officeart/2005/8/layout/orgChart1"/>
    <dgm:cxn modelId="{832D7E00-8D7C-42BF-AE7E-C3A5005B9ABD}" type="presParOf" srcId="{3252FA33-0663-4C13-B1DA-39EAD5EA2F6D}" destId="{6310C701-CFA4-4626-AFF0-F93679AB1F2E}" srcOrd="1" destOrd="0" presId="urn:microsoft.com/office/officeart/2005/8/layout/orgChart1"/>
    <dgm:cxn modelId="{E67D348D-5FFD-42E1-9944-B2492B7BE6F2}" type="presParOf" srcId="{57F9543E-BE22-4317-AFC8-C3757F71E4C1}" destId="{50F0360C-231B-40FD-A837-FD44CD96BDE1}" srcOrd="1" destOrd="0" presId="urn:microsoft.com/office/officeart/2005/8/layout/orgChart1"/>
    <dgm:cxn modelId="{7AA8BC0B-EAFD-44FA-BA60-394427B0E7DC}" type="presParOf" srcId="{50F0360C-231B-40FD-A837-FD44CD96BDE1}" destId="{D6AEFE7B-6D12-4608-8380-1F9BD0541B6A}" srcOrd="0" destOrd="0" presId="urn:microsoft.com/office/officeart/2005/8/layout/orgChart1"/>
    <dgm:cxn modelId="{DA4258E9-ADA5-4B22-831A-A3210F349541}" type="presParOf" srcId="{50F0360C-231B-40FD-A837-FD44CD96BDE1}" destId="{8AD46308-C5E8-4953-9576-0E209EA4A149}" srcOrd="1" destOrd="0" presId="urn:microsoft.com/office/officeart/2005/8/layout/orgChart1"/>
    <dgm:cxn modelId="{1F0B0BFF-60A8-4528-AFDB-59D8BCF790AD}" type="presParOf" srcId="{8AD46308-C5E8-4953-9576-0E209EA4A149}" destId="{3352D0A0-B7BE-48E4-AB3D-B1FA040A58F7}" srcOrd="0" destOrd="0" presId="urn:microsoft.com/office/officeart/2005/8/layout/orgChart1"/>
    <dgm:cxn modelId="{C7FD01F2-4CE1-4092-9B29-0EFC09EF1A65}" type="presParOf" srcId="{3352D0A0-B7BE-48E4-AB3D-B1FA040A58F7}" destId="{F43DDC15-F2D7-4D92-9DE3-961F0F2BC13C}" srcOrd="0" destOrd="0" presId="urn:microsoft.com/office/officeart/2005/8/layout/orgChart1"/>
    <dgm:cxn modelId="{995108D2-2DAF-4ABE-923C-F56A69032916}" type="presParOf" srcId="{3352D0A0-B7BE-48E4-AB3D-B1FA040A58F7}" destId="{E00C83D7-A318-4BFF-BD00-B1F3CF6505D3}" srcOrd="1" destOrd="0" presId="urn:microsoft.com/office/officeart/2005/8/layout/orgChart1"/>
    <dgm:cxn modelId="{C3781CBA-B21D-46CE-957E-724E94321BE5}" type="presParOf" srcId="{8AD46308-C5E8-4953-9576-0E209EA4A149}" destId="{B5208400-F0FE-4DF4-86FD-7F522B209C86}" srcOrd="1" destOrd="0" presId="urn:microsoft.com/office/officeart/2005/8/layout/orgChart1"/>
    <dgm:cxn modelId="{46FBB389-91B7-408E-86AF-9355915C3170}" type="presParOf" srcId="{8AD46308-C5E8-4953-9576-0E209EA4A149}" destId="{55E99C00-3272-4240-9A08-78379B19FDA1}" srcOrd="2" destOrd="0" presId="urn:microsoft.com/office/officeart/2005/8/layout/orgChart1"/>
    <dgm:cxn modelId="{C6728319-E19F-4402-8C62-2F285FD46052}" type="presParOf" srcId="{57F9543E-BE22-4317-AFC8-C3757F71E4C1}" destId="{61F6E085-9D6A-4787-A8F0-047CBEC89FFE}" srcOrd="2" destOrd="0" presId="urn:microsoft.com/office/officeart/2005/8/layout/orgChart1"/>
    <dgm:cxn modelId="{B07D49A1-17D9-42D3-B67A-A54E59437B90}" type="presParOf" srcId="{95C9AA0A-1AA0-40DC-8CA2-C8132ECE6758}" destId="{7071B7BD-5094-4977-BAE3-7758B798C9E5}" srcOrd="4" destOrd="0" presId="urn:microsoft.com/office/officeart/2005/8/layout/orgChart1"/>
    <dgm:cxn modelId="{CCD6E85C-1C54-4407-A444-6780C4992CA0}" type="presParOf" srcId="{95C9AA0A-1AA0-40DC-8CA2-C8132ECE6758}" destId="{9BB0B7B4-6BFF-499A-A4A5-B3027348C11D}" srcOrd="5" destOrd="0" presId="urn:microsoft.com/office/officeart/2005/8/layout/orgChart1"/>
    <dgm:cxn modelId="{1E19655A-D43A-4FCE-8FA1-B437F0E4FF5F}" type="presParOf" srcId="{9BB0B7B4-6BFF-499A-A4A5-B3027348C11D}" destId="{A86E4102-8C49-4CD0-8A17-C97818E9B797}" srcOrd="0" destOrd="0" presId="urn:microsoft.com/office/officeart/2005/8/layout/orgChart1"/>
    <dgm:cxn modelId="{10A28828-EE60-45AE-AFDA-C52ECCB74465}" type="presParOf" srcId="{A86E4102-8C49-4CD0-8A17-C97818E9B797}" destId="{034C99C4-FC56-4472-BFC7-7C85B8B5EBF0}" srcOrd="0" destOrd="0" presId="urn:microsoft.com/office/officeart/2005/8/layout/orgChart1"/>
    <dgm:cxn modelId="{8638DBDB-E680-4604-B248-43426508C6EA}" type="presParOf" srcId="{A86E4102-8C49-4CD0-8A17-C97818E9B797}" destId="{D25BC997-A3E5-4411-A715-7010767904BD}" srcOrd="1" destOrd="0" presId="urn:microsoft.com/office/officeart/2005/8/layout/orgChart1"/>
    <dgm:cxn modelId="{BE1B5A8D-D85D-4AE2-8FEB-43663E165BAE}" type="presParOf" srcId="{9BB0B7B4-6BFF-499A-A4A5-B3027348C11D}" destId="{88BE9B94-5A18-40FB-B3C5-A2CA9FDBB376}" srcOrd="1" destOrd="0" presId="urn:microsoft.com/office/officeart/2005/8/layout/orgChart1"/>
    <dgm:cxn modelId="{C2261944-92EB-48B8-B450-E25B0702CDFB}" type="presParOf" srcId="{88BE9B94-5A18-40FB-B3C5-A2CA9FDBB376}" destId="{2A501F55-0A7A-466C-8566-31CA93D5AD80}" srcOrd="0" destOrd="0" presId="urn:microsoft.com/office/officeart/2005/8/layout/orgChart1"/>
    <dgm:cxn modelId="{80052FAC-698A-4B24-B56A-069DF2EE2CD3}" type="presParOf" srcId="{88BE9B94-5A18-40FB-B3C5-A2CA9FDBB376}" destId="{1E402940-BB24-4FAE-A2E7-8C8A5EF062B1}" srcOrd="1" destOrd="0" presId="urn:microsoft.com/office/officeart/2005/8/layout/orgChart1"/>
    <dgm:cxn modelId="{35AF9C02-69FB-4786-B72B-63C02796CD78}" type="presParOf" srcId="{1E402940-BB24-4FAE-A2E7-8C8A5EF062B1}" destId="{1E380D70-0EF9-434E-AEB0-08A94FFDC52A}" srcOrd="0" destOrd="0" presId="urn:microsoft.com/office/officeart/2005/8/layout/orgChart1"/>
    <dgm:cxn modelId="{F71E0B11-8CA6-4B9E-B86C-99843C63D962}" type="presParOf" srcId="{1E380D70-0EF9-434E-AEB0-08A94FFDC52A}" destId="{D52F07FA-AD9A-4164-8E5D-72243B547921}" srcOrd="0" destOrd="0" presId="urn:microsoft.com/office/officeart/2005/8/layout/orgChart1"/>
    <dgm:cxn modelId="{8468BE96-0A88-4AD4-9337-C3D7C00F8C39}" type="presParOf" srcId="{1E380D70-0EF9-434E-AEB0-08A94FFDC52A}" destId="{6C5F898C-35C9-408C-88E4-FA932EB95177}" srcOrd="1" destOrd="0" presId="urn:microsoft.com/office/officeart/2005/8/layout/orgChart1"/>
    <dgm:cxn modelId="{F5BC1469-60D4-4024-A7B8-ADA8D5322E72}" type="presParOf" srcId="{1E402940-BB24-4FAE-A2E7-8C8A5EF062B1}" destId="{AD4BFCAD-0108-454B-9D22-357430CCE153}" srcOrd="1" destOrd="0" presId="urn:microsoft.com/office/officeart/2005/8/layout/orgChart1"/>
    <dgm:cxn modelId="{EBD8AA5C-8F85-4D3F-BC4F-E4D80EF64E3A}" type="presParOf" srcId="{1E402940-BB24-4FAE-A2E7-8C8A5EF062B1}" destId="{A5B207A7-C0CA-4C2F-A6EB-398BAF0740F2}" srcOrd="2" destOrd="0" presId="urn:microsoft.com/office/officeart/2005/8/layout/orgChart1"/>
    <dgm:cxn modelId="{8B80468D-ED92-4F1A-B704-8797D78C9085}" type="presParOf" srcId="{9BB0B7B4-6BFF-499A-A4A5-B3027348C11D}" destId="{B0B2EA9F-D676-421E-BF45-3F4D76251085}" srcOrd="2" destOrd="0" presId="urn:microsoft.com/office/officeart/2005/8/layout/orgChart1"/>
    <dgm:cxn modelId="{0BA96487-FE0F-44B2-BB52-7CF9BC3BAF7A}" type="presParOf" srcId="{DD72E3D9-AC83-45DC-B53B-88627B596E76}" destId="{721AC3B6-E718-4402-ABFB-2189465BAB3B}" srcOrd="2" destOrd="0" presId="urn:microsoft.com/office/officeart/2005/8/layout/orgChart1"/>
    <dgm:cxn modelId="{F63C5DD7-C334-4196-B59F-99943F68EFD5}" type="presParOf" srcId="{5C960694-88CF-439C-99C9-94553D57E5D0}" destId="{53B62690-7754-4318-B618-E85F352F8D57}" srcOrd="2" destOrd="0" presId="urn:microsoft.com/office/officeart/2005/8/layout/orgChart1"/>
    <dgm:cxn modelId="{919ACEAD-8B57-4339-9C33-B43A9AACEE43}" type="presParOf" srcId="{5C960694-88CF-439C-99C9-94553D57E5D0}" destId="{9091443F-8429-4EF6-8659-0988C40B23FB}" srcOrd="3" destOrd="0" presId="urn:microsoft.com/office/officeart/2005/8/layout/orgChart1"/>
    <dgm:cxn modelId="{554AB1F2-9037-4E13-93AE-EBCFDADE6976}" type="presParOf" srcId="{9091443F-8429-4EF6-8659-0988C40B23FB}" destId="{63E9511A-450A-4AB8-B074-97A25E9E47AE}" srcOrd="0" destOrd="0" presId="urn:microsoft.com/office/officeart/2005/8/layout/orgChart1"/>
    <dgm:cxn modelId="{DBC1F458-7BAC-49F2-A4DB-D0EB78A1DAA5}" type="presParOf" srcId="{63E9511A-450A-4AB8-B074-97A25E9E47AE}" destId="{CABCFF81-7A37-4608-BB54-2C59610F4BEE}" srcOrd="0" destOrd="0" presId="urn:microsoft.com/office/officeart/2005/8/layout/orgChart1"/>
    <dgm:cxn modelId="{72706E87-D458-451C-AD61-B8610278ACAE}" type="presParOf" srcId="{63E9511A-450A-4AB8-B074-97A25E9E47AE}" destId="{87236CD4-4E11-4024-8D3B-6AAE8FA98D50}" srcOrd="1" destOrd="0" presId="urn:microsoft.com/office/officeart/2005/8/layout/orgChart1"/>
    <dgm:cxn modelId="{48387C1F-8F8D-411D-ACC1-1A60660F3E03}" type="presParOf" srcId="{9091443F-8429-4EF6-8659-0988C40B23FB}" destId="{08689019-05F6-40D6-B2CB-AEA12E48F282}" srcOrd="1" destOrd="0" presId="urn:microsoft.com/office/officeart/2005/8/layout/orgChart1"/>
    <dgm:cxn modelId="{59F14333-F1F1-4E10-B7AB-A63D0FE65781}" type="presParOf" srcId="{08689019-05F6-40D6-B2CB-AEA12E48F282}" destId="{0F747F39-843D-4852-9493-68B543684217}" srcOrd="0" destOrd="0" presId="urn:microsoft.com/office/officeart/2005/8/layout/orgChart1"/>
    <dgm:cxn modelId="{BDC9586E-A466-4B08-8B6A-FF211BEB507F}" type="presParOf" srcId="{08689019-05F6-40D6-B2CB-AEA12E48F282}" destId="{F19DCD6B-C86F-4CD4-8B00-93E94B53E6FC}" srcOrd="1" destOrd="0" presId="urn:microsoft.com/office/officeart/2005/8/layout/orgChart1"/>
    <dgm:cxn modelId="{8DE5F947-443A-440E-91B9-9A904C8CBD23}" type="presParOf" srcId="{F19DCD6B-C86F-4CD4-8B00-93E94B53E6FC}" destId="{9B3B69AD-760F-4022-BDA1-8438B7886781}" srcOrd="0" destOrd="0" presId="urn:microsoft.com/office/officeart/2005/8/layout/orgChart1"/>
    <dgm:cxn modelId="{B6829FA2-62B0-48FF-A598-94152AAA04A8}" type="presParOf" srcId="{9B3B69AD-760F-4022-BDA1-8438B7886781}" destId="{E5091167-BA21-4AA1-93CF-26F6885B8B8B}" srcOrd="0" destOrd="0" presId="urn:microsoft.com/office/officeart/2005/8/layout/orgChart1"/>
    <dgm:cxn modelId="{37377E9C-1B6C-49DC-B297-06A6255B95E1}" type="presParOf" srcId="{9B3B69AD-760F-4022-BDA1-8438B7886781}" destId="{1930F53F-8E7A-40FD-AA89-7A13F1A30570}" srcOrd="1" destOrd="0" presId="urn:microsoft.com/office/officeart/2005/8/layout/orgChart1"/>
    <dgm:cxn modelId="{F0093976-E56A-4976-8EF3-13C2E98D3566}" type="presParOf" srcId="{F19DCD6B-C86F-4CD4-8B00-93E94B53E6FC}" destId="{BF6EA670-2177-4FA3-95C5-E0FF7C1AF4FE}" srcOrd="1" destOrd="0" presId="urn:microsoft.com/office/officeart/2005/8/layout/orgChart1"/>
    <dgm:cxn modelId="{BBEDE8DB-72CB-4706-AFF4-70EC2C99A8C4}" type="presParOf" srcId="{BF6EA670-2177-4FA3-95C5-E0FF7C1AF4FE}" destId="{BB2E0C09-D357-401C-8519-028F6F4CD5BE}" srcOrd="0" destOrd="0" presId="urn:microsoft.com/office/officeart/2005/8/layout/orgChart1"/>
    <dgm:cxn modelId="{E8FDE7E0-4496-40E3-96D6-4B4801283B3F}" type="presParOf" srcId="{BF6EA670-2177-4FA3-95C5-E0FF7C1AF4FE}" destId="{20BBA47A-60C9-40E0-8B60-479EE0B60685}" srcOrd="1" destOrd="0" presId="urn:microsoft.com/office/officeart/2005/8/layout/orgChart1"/>
    <dgm:cxn modelId="{D87E34C5-6361-40A2-8D46-B56D3AB7B6C8}" type="presParOf" srcId="{20BBA47A-60C9-40E0-8B60-479EE0B60685}" destId="{AB5F52AF-2DD7-4AD0-A857-BF354DAB6236}" srcOrd="0" destOrd="0" presId="urn:microsoft.com/office/officeart/2005/8/layout/orgChart1"/>
    <dgm:cxn modelId="{797BD2BC-D9A1-491B-A56F-C7301A3CA2CB}" type="presParOf" srcId="{AB5F52AF-2DD7-4AD0-A857-BF354DAB6236}" destId="{2CE885E6-4C56-4350-84D7-A6FC3ADE350E}" srcOrd="0" destOrd="0" presId="urn:microsoft.com/office/officeart/2005/8/layout/orgChart1"/>
    <dgm:cxn modelId="{8A61BE48-8FF9-4C42-9B1F-CE00729018C8}" type="presParOf" srcId="{AB5F52AF-2DD7-4AD0-A857-BF354DAB6236}" destId="{E663AA10-EB48-45B1-8D48-95A58D8E8B49}" srcOrd="1" destOrd="0" presId="urn:microsoft.com/office/officeart/2005/8/layout/orgChart1"/>
    <dgm:cxn modelId="{2EE6138E-BC79-4034-9E2B-EB98FA4FA9BF}" type="presParOf" srcId="{20BBA47A-60C9-40E0-8B60-479EE0B60685}" destId="{B1F19F3E-1EBB-4064-A0AB-8DD9B5832B26}" srcOrd="1" destOrd="0" presId="urn:microsoft.com/office/officeart/2005/8/layout/orgChart1"/>
    <dgm:cxn modelId="{86C21516-6D0E-489E-ACF1-913F46E1563B}" type="presParOf" srcId="{20BBA47A-60C9-40E0-8B60-479EE0B60685}" destId="{6487C5EE-7A50-4A34-AFE2-CCB6C968E883}" srcOrd="2" destOrd="0" presId="urn:microsoft.com/office/officeart/2005/8/layout/orgChart1"/>
    <dgm:cxn modelId="{655E0E77-722F-4849-B7CD-0A8F65F4826C}" type="presParOf" srcId="{F19DCD6B-C86F-4CD4-8B00-93E94B53E6FC}" destId="{C1955AA1-58AF-4F89-8E5E-F2F27BCA0A7D}" srcOrd="2" destOrd="0" presId="urn:microsoft.com/office/officeart/2005/8/layout/orgChart1"/>
    <dgm:cxn modelId="{9AC0A8A0-49CA-4D7E-8F10-0368DA962883}" type="presParOf" srcId="{08689019-05F6-40D6-B2CB-AEA12E48F282}" destId="{7B228F09-C2F5-4F1A-B712-B8C4F08A8D5C}" srcOrd="2" destOrd="0" presId="urn:microsoft.com/office/officeart/2005/8/layout/orgChart1"/>
    <dgm:cxn modelId="{AF88A6F9-C3B1-4947-8D45-0C2847911C0A}" type="presParOf" srcId="{08689019-05F6-40D6-B2CB-AEA12E48F282}" destId="{9ABB0445-0BA3-4D83-B030-F754C5B87D6E}" srcOrd="3" destOrd="0" presId="urn:microsoft.com/office/officeart/2005/8/layout/orgChart1"/>
    <dgm:cxn modelId="{31D939E2-239A-40AD-A231-0510A29215A4}" type="presParOf" srcId="{9ABB0445-0BA3-4D83-B030-F754C5B87D6E}" destId="{A6F6E368-4B1D-486C-BB5B-A15F29C03E47}" srcOrd="0" destOrd="0" presId="urn:microsoft.com/office/officeart/2005/8/layout/orgChart1"/>
    <dgm:cxn modelId="{CC54AB8E-ED46-4410-A074-01FF78614B49}" type="presParOf" srcId="{A6F6E368-4B1D-486C-BB5B-A15F29C03E47}" destId="{AF6BAB92-2367-40CF-B7D8-20453F536350}" srcOrd="0" destOrd="0" presId="urn:microsoft.com/office/officeart/2005/8/layout/orgChart1"/>
    <dgm:cxn modelId="{D6930F0B-B1AC-47A6-8895-4C480A72CCF8}" type="presParOf" srcId="{A6F6E368-4B1D-486C-BB5B-A15F29C03E47}" destId="{7325A21D-64B7-441A-882F-FF7201FF51FD}" srcOrd="1" destOrd="0" presId="urn:microsoft.com/office/officeart/2005/8/layout/orgChart1"/>
    <dgm:cxn modelId="{04130063-38DA-4AD5-A077-7FF5BDE0CED4}" type="presParOf" srcId="{9ABB0445-0BA3-4D83-B030-F754C5B87D6E}" destId="{49D52FBD-2F72-40E1-AF10-4B8B777ED4B5}" srcOrd="1" destOrd="0" presId="urn:microsoft.com/office/officeart/2005/8/layout/orgChart1"/>
    <dgm:cxn modelId="{DC29204D-49B3-4D60-B493-DEB276653534}" type="presParOf" srcId="{49D52FBD-2F72-40E1-AF10-4B8B777ED4B5}" destId="{A11CAA5A-1320-4593-A43E-A74757123EB8}" srcOrd="0" destOrd="0" presId="urn:microsoft.com/office/officeart/2005/8/layout/orgChart1"/>
    <dgm:cxn modelId="{A485A573-C5AA-4497-98AC-F107991AF13C}" type="presParOf" srcId="{49D52FBD-2F72-40E1-AF10-4B8B777ED4B5}" destId="{A84AB84B-2BC0-49FA-B376-131B4D687F9E}" srcOrd="1" destOrd="0" presId="urn:microsoft.com/office/officeart/2005/8/layout/orgChart1"/>
    <dgm:cxn modelId="{7B938330-0876-4FFF-90A2-D2C5C32156BE}" type="presParOf" srcId="{A84AB84B-2BC0-49FA-B376-131B4D687F9E}" destId="{3ED240CA-42A2-44BB-BEC2-C50071E3BC42}" srcOrd="0" destOrd="0" presId="urn:microsoft.com/office/officeart/2005/8/layout/orgChart1"/>
    <dgm:cxn modelId="{61B5D801-1044-4468-822A-29CD2F50E6BC}" type="presParOf" srcId="{3ED240CA-42A2-44BB-BEC2-C50071E3BC42}" destId="{80287268-A92E-4FBE-B286-9ED6E4A29A2A}" srcOrd="0" destOrd="0" presId="urn:microsoft.com/office/officeart/2005/8/layout/orgChart1"/>
    <dgm:cxn modelId="{1546B390-02CA-43A9-8431-672D448929CB}" type="presParOf" srcId="{3ED240CA-42A2-44BB-BEC2-C50071E3BC42}" destId="{67305969-C45D-477B-8012-DDF60F508529}" srcOrd="1" destOrd="0" presId="urn:microsoft.com/office/officeart/2005/8/layout/orgChart1"/>
    <dgm:cxn modelId="{077251E1-BEB4-4259-934F-425DE029D85E}" type="presParOf" srcId="{A84AB84B-2BC0-49FA-B376-131B4D687F9E}" destId="{73798640-B0A8-4D2C-B5F2-9883F3F21B63}" srcOrd="1" destOrd="0" presId="urn:microsoft.com/office/officeart/2005/8/layout/orgChart1"/>
    <dgm:cxn modelId="{D63F913C-3D50-4A6C-9AA5-6F4F378FDE05}" type="presParOf" srcId="{A84AB84B-2BC0-49FA-B376-131B4D687F9E}" destId="{8EFE6EE5-7B4D-4D7D-95A2-A3A616317D7F}" srcOrd="2" destOrd="0" presId="urn:microsoft.com/office/officeart/2005/8/layout/orgChart1"/>
    <dgm:cxn modelId="{F1873B84-D0F4-4AB0-AF4C-680E17A9F766}" type="presParOf" srcId="{9ABB0445-0BA3-4D83-B030-F754C5B87D6E}" destId="{172B7B76-E984-4860-B3FC-3C4858CE82C1}" srcOrd="2" destOrd="0" presId="urn:microsoft.com/office/officeart/2005/8/layout/orgChart1"/>
    <dgm:cxn modelId="{30717BBA-A51F-47A7-8A81-A6C3437E75A6}" type="presParOf" srcId="{08689019-05F6-40D6-B2CB-AEA12E48F282}" destId="{4B61590B-B8FE-468B-B603-A2DAAC0A1768}" srcOrd="4" destOrd="0" presId="urn:microsoft.com/office/officeart/2005/8/layout/orgChart1"/>
    <dgm:cxn modelId="{3EE4056B-A866-468C-9A08-BAA7E5AF5D8A}" type="presParOf" srcId="{08689019-05F6-40D6-B2CB-AEA12E48F282}" destId="{55AEC696-802B-483B-AC5D-9CD3A5F12241}" srcOrd="5" destOrd="0" presId="urn:microsoft.com/office/officeart/2005/8/layout/orgChart1"/>
    <dgm:cxn modelId="{218EF18A-5A78-4853-AB06-4E2E1138F47C}" type="presParOf" srcId="{55AEC696-802B-483B-AC5D-9CD3A5F12241}" destId="{12556F9D-A512-49E0-B5D3-1E7B4A11D115}" srcOrd="0" destOrd="0" presId="urn:microsoft.com/office/officeart/2005/8/layout/orgChart1"/>
    <dgm:cxn modelId="{A1D83643-7634-44E2-97AF-98F77BF4A13B}" type="presParOf" srcId="{12556F9D-A512-49E0-B5D3-1E7B4A11D115}" destId="{E1653D71-60A6-4A9A-B569-9FAF10F024A8}" srcOrd="0" destOrd="0" presId="urn:microsoft.com/office/officeart/2005/8/layout/orgChart1"/>
    <dgm:cxn modelId="{4D989EAE-1F0E-4D5F-AC1B-1B2B2B54560A}" type="presParOf" srcId="{12556F9D-A512-49E0-B5D3-1E7B4A11D115}" destId="{A5A66B3C-9BC6-47D4-9104-E4D5241B9ADB}" srcOrd="1" destOrd="0" presId="urn:microsoft.com/office/officeart/2005/8/layout/orgChart1"/>
    <dgm:cxn modelId="{732F4ECF-C0A0-4434-908D-6C2C3D932139}" type="presParOf" srcId="{55AEC696-802B-483B-AC5D-9CD3A5F12241}" destId="{C937F8D9-E89A-4511-9607-5BE8FE2E9FB6}" srcOrd="1" destOrd="0" presId="urn:microsoft.com/office/officeart/2005/8/layout/orgChart1"/>
    <dgm:cxn modelId="{389804AB-0E8D-4A8B-8366-3B4C0BB8A844}" type="presParOf" srcId="{55AEC696-802B-483B-AC5D-9CD3A5F12241}" destId="{006E2942-7161-417E-A93F-945B9D08F632}" srcOrd="2" destOrd="0" presId="urn:microsoft.com/office/officeart/2005/8/layout/orgChart1"/>
    <dgm:cxn modelId="{BC75A662-2640-4551-AFE1-BE5BE1CF5651}" type="presParOf" srcId="{9091443F-8429-4EF6-8659-0988C40B23FB}" destId="{E58F18D5-9C2D-4B2E-98DA-FF8BE7606ECE}" srcOrd="2" destOrd="0" presId="urn:microsoft.com/office/officeart/2005/8/layout/orgChart1"/>
    <dgm:cxn modelId="{826D66A4-6E0E-42B6-820C-030A116B67F2}" type="presParOf" srcId="{7A78E3CE-0726-4027-B725-27978CD2F67B}" destId="{824C8CBE-D054-4437-88E8-BA448CA0146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EC9324-0A61-43CF-9E83-EB564381B79D}" type="doc">
      <dgm:prSet loTypeId="urn:microsoft.com/office/officeart/2005/8/layout/orgChart1" loCatId="hierarchy" qsTypeId="urn:microsoft.com/office/officeart/2005/8/quickstyle/simple1" qsCatId="simple" csTypeId="urn:microsoft.com/office/officeart/2005/8/colors/accent1_2" csCatId="accent1"/>
      <dgm:spPr/>
    </dgm:pt>
    <dgm:pt modelId="{461BF391-FCC0-479C-91C2-4593C23DB9B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1" i="0" u="none" strike="noStrike" cap="none" normalizeH="0" baseline="0" smtClean="0">
              <a:ln>
                <a:noFill/>
              </a:ln>
              <a:solidFill>
                <a:schemeClr val="tx1"/>
              </a:solidFill>
              <a:effectLst/>
              <a:latin typeface="Arial" panose="020B0604020202020204" pitchFamily="34" charset="0"/>
            </a:rPr>
            <a:t>RELACIONES INTERNACIONALES</a:t>
          </a:r>
        </a:p>
      </dgm:t>
    </dgm:pt>
    <dgm:pt modelId="{A0E741F7-2F3F-47D2-9774-C4C8BB3CC33C}" type="parTrans" cxnId="{D39A7664-9B05-4A2B-B4F1-1E2B692C0F35}">
      <dgm:prSet/>
      <dgm:spPr/>
    </dgm:pt>
    <dgm:pt modelId="{7EC03E5F-E6A7-40C3-854E-A4A6C3EED2CB}" type="sibTrans" cxnId="{D39A7664-9B05-4A2B-B4F1-1E2B692C0F35}">
      <dgm:prSet/>
      <dgm:spPr/>
    </dgm:pt>
    <dgm:pt modelId="{B3B4068E-C955-4147-90EF-DDB9927A885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PRINCIPIOS</a:t>
          </a:r>
        </a:p>
      </dgm:t>
    </dgm:pt>
    <dgm:pt modelId="{FA60552A-5ABD-44C8-A826-2FE9672F1E0E}" type="parTrans" cxnId="{2F08F82E-8B86-41C0-9633-E50F3A8EBFE3}">
      <dgm:prSet/>
      <dgm:spPr/>
    </dgm:pt>
    <dgm:pt modelId="{F1049784-2623-4942-8B17-B6EFAE5B76F9}" type="sibTrans" cxnId="{2F08F82E-8B86-41C0-9633-E50F3A8EBFE3}">
      <dgm:prSet/>
      <dgm:spPr/>
    </dgm:pt>
    <dgm:pt modelId="{A808E5FD-1358-4ADA-8F35-4666CE23E022}">
      <dgm:prSet/>
      <dgm:spPr/>
      <dgm: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SOBERANÌA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NACIONAL</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RESPETO DE LA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AUTODETERMINACIÓN</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PRINCIPIOS DEL</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DERECHO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INTERNACIONAL</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DERECHO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INTERNACIONAL</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HUMANITARIO</a:t>
          </a:r>
        </a:p>
      </dgm:t>
    </dgm:pt>
    <dgm:pt modelId="{405E569C-69AF-43AC-9841-E64BC747383B}" type="parTrans" cxnId="{1662581F-3B4C-448F-AA11-4DB06AFD1C68}">
      <dgm:prSet/>
      <dgm:spPr/>
    </dgm:pt>
    <dgm:pt modelId="{736292A7-1F7E-44B6-A3CC-2AEBBA4626ED}" type="sibTrans" cxnId="{1662581F-3B4C-448F-AA11-4DB06AFD1C68}">
      <dgm:prSet/>
      <dgm:spPr/>
    </dgm:pt>
    <dgm:pt modelId="{2DBBC726-E076-4B01-967F-EA9EC46A5FF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IUS COGENS</a:t>
          </a:r>
        </a:p>
      </dgm:t>
    </dgm:pt>
    <dgm:pt modelId="{CECDDD49-64BD-49D5-9C78-EB391851C1D1}" type="parTrans" cxnId="{53D9BBAB-4F13-43B3-8ACD-7472DF8C6427}">
      <dgm:prSet/>
      <dgm:spPr/>
    </dgm:pt>
    <dgm:pt modelId="{3EBD19CF-73D4-4814-9B76-17F789CB012D}" type="sibTrans" cxnId="{53D9BBAB-4F13-43B3-8ACD-7472DF8C6427}">
      <dgm:prSet/>
      <dgm:spPr/>
    </dgm:pt>
    <dgm:pt modelId="{5B6F52C5-B93C-4F40-962F-FC5C4782880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DIRECCIÓN</a:t>
          </a:r>
        </a:p>
      </dgm:t>
    </dgm:pt>
    <dgm:pt modelId="{88462829-5EF8-47B2-BC73-B3679871BE5C}" type="parTrans" cxnId="{F7402837-830B-4698-8100-7BB571E7D310}">
      <dgm:prSet/>
      <dgm:spPr/>
    </dgm:pt>
    <dgm:pt modelId="{F86B4463-F7F4-44B2-840F-C137A4325F1B}" type="sibTrans" cxnId="{F7402837-830B-4698-8100-7BB571E7D310}">
      <dgm:prSet/>
      <dgm:spPr/>
    </dgm:pt>
    <dgm:pt modelId="{36B092DB-89B0-4BD9-B26F-FAF14C8F6E9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PRESIDENTE 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LA REPÚBLICA</a:t>
          </a:r>
        </a:p>
      </dgm:t>
    </dgm:pt>
    <dgm:pt modelId="{F04A6162-1D59-4899-9D3A-9CDDD169A1EC}" type="parTrans" cxnId="{3B337AE4-4635-493C-9D23-9E4ED8AEDF72}">
      <dgm:prSet/>
      <dgm:spPr/>
    </dgm:pt>
    <dgm:pt modelId="{0879B68C-5953-4FB8-8336-D15FC1FC0E8D}" type="sibTrans" cxnId="{3B337AE4-4635-493C-9D23-9E4ED8AEDF72}">
      <dgm:prSet/>
      <dgm:spPr/>
    </dgm:pt>
    <dgm:pt modelId="{F22706B3-5409-441F-87E9-29CE2B4D707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TRATADOS</a:t>
          </a:r>
        </a:p>
      </dgm:t>
    </dgm:pt>
    <dgm:pt modelId="{285E6923-11ED-4307-B97E-A77E9EDC7501}" type="parTrans" cxnId="{624B4E0A-2FC5-488C-8EE6-4188FCE1A053}">
      <dgm:prSet/>
      <dgm:spPr/>
    </dgm:pt>
    <dgm:pt modelId="{BEC3F310-42CC-4266-9E04-D34C70854F82}" type="sibTrans" cxnId="{624B4E0A-2FC5-488C-8EE6-4188FCE1A053}">
      <dgm:prSet/>
      <dgm:spPr/>
    </dgm:pt>
    <dgm:pt modelId="{C4927831-622D-4F6D-B83F-FF45593836B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LOS SUSCRIBE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EL PRESIDENTE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SUS MINISTROS</a:t>
          </a:r>
        </a:p>
      </dgm:t>
    </dgm:pt>
    <dgm:pt modelId="{A6760D1C-074D-40FE-8E7A-BC0CAAB9C321}" type="parTrans" cxnId="{D709AFB3-7FE9-4B2C-8E01-B80E9F0D3089}">
      <dgm:prSet/>
      <dgm:spPr/>
    </dgm:pt>
    <dgm:pt modelId="{59E7ED0E-20A4-432B-A725-9F807F3E79D7}" type="sibTrans" cxnId="{D709AFB3-7FE9-4B2C-8E01-B80E9F0D3089}">
      <dgm:prSet/>
      <dgm:spPr/>
    </dgm:pt>
    <dgm:pt modelId="{1AB28376-F799-4222-9BCB-7126182CE50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APROBACIÓN</a:t>
          </a:r>
        </a:p>
      </dgm:t>
    </dgm:pt>
    <dgm:pt modelId="{E1CB89E9-0E26-4D94-93C9-BFC4AB62F621}" type="parTrans" cxnId="{CCD41A1C-A590-49CF-B77B-972E3E588BCA}">
      <dgm:prSet/>
      <dgm:spPr/>
    </dgm:pt>
    <dgm:pt modelId="{A3C0CC71-241D-4DC2-B239-96D4DFAAB43F}" type="sibTrans" cxnId="{CCD41A1C-A590-49CF-B77B-972E3E588BCA}">
      <dgm:prSet/>
      <dgm:spPr/>
    </dgm:pt>
    <dgm:pt modelId="{A623D31C-4235-4400-9893-52AABF4EC4F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POR LEY DEL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 CONGRESO</a:t>
          </a:r>
        </a:p>
      </dgm:t>
    </dgm:pt>
    <dgm:pt modelId="{0EAC3F55-02EE-4C04-911B-3D202591BAB6}" type="parTrans" cxnId="{3BC625BC-499C-4CD9-971A-EB46D7809709}">
      <dgm:prSet/>
      <dgm:spPr/>
    </dgm:pt>
    <dgm:pt modelId="{CC9AFF20-14B7-425B-83C8-96F70E815692}" type="sibTrans" cxnId="{3BC625BC-499C-4CD9-971A-EB46D7809709}">
      <dgm:prSet/>
      <dgm:spPr/>
    </dgm:pt>
    <dgm:pt modelId="{0722B2E9-FECD-482D-AB81-9C65FD1EE46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CONTROL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AUTOMÁTICO 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PREVIO DE LA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CORTE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CONSTITUCIONAL </a:t>
          </a:r>
        </a:p>
      </dgm:t>
    </dgm:pt>
    <dgm:pt modelId="{1483B807-2DD3-4E6D-A6B2-5C1E1C8BA73D}" type="parTrans" cxnId="{53A00E92-3C88-4AE5-9B00-B2BF27D34ED6}">
      <dgm:prSet/>
      <dgm:spPr/>
    </dgm:pt>
    <dgm:pt modelId="{22C7F4FA-E75F-4469-B2E1-F1892C0D96FD}" type="sibTrans" cxnId="{53A00E92-3C88-4AE5-9B00-B2BF27D34ED6}">
      <dgm:prSet/>
      <dgm:spPr/>
    </dgm:pt>
    <dgm:pt modelId="{C64B3F23-626D-4110-AF1A-5B53223AF5A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COMISIÓN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ASESORA</a:t>
          </a:r>
        </a:p>
      </dgm:t>
    </dgm:pt>
    <dgm:pt modelId="{DA9F8ACF-7859-46D5-9072-E70F84DB73E5}" type="parTrans" cxnId="{6E405A6E-A1E0-4F60-81D5-45EE02612718}">
      <dgm:prSet/>
      <dgm:spPr/>
    </dgm:pt>
    <dgm:pt modelId="{D3FD9D09-B8E2-4CD0-A7E3-DA7A72EBEC38}" type="sibTrans" cxnId="{6E405A6E-A1E0-4F60-81D5-45EE02612718}">
      <dgm:prSet/>
      <dgm:spPr/>
    </dgm:pt>
    <dgm:pt modelId="{0F51AD78-455A-4109-9463-1ECB42392C1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FINALIDAD</a:t>
          </a:r>
        </a:p>
      </dgm:t>
    </dgm:pt>
    <dgm:pt modelId="{BDA2FA18-2BBE-4847-AC1C-BAC3B515FEA3}" type="parTrans" cxnId="{61305BD0-8A6E-4608-8DAE-7231162029D0}">
      <dgm:prSet/>
      <dgm:spPr/>
    </dgm:pt>
    <dgm:pt modelId="{04203F8B-AD36-4689-87FA-F55992CC3FFF}" type="sibTrans" cxnId="{61305BD0-8A6E-4608-8DAE-7231162029D0}">
      <dgm:prSet/>
      <dgm:spPr/>
    </dgm:pt>
    <dgm:pt modelId="{E47E2B4F-8A73-4E9A-8060-D5D672EE98D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EQUIDAD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RECIPROCIDAD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INTEGRACIÓN</a:t>
          </a:r>
        </a:p>
      </dgm:t>
    </dgm:pt>
    <dgm:pt modelId="{E8659DB8-8567-4F6D-9799-127124F90C70}" type="parTrans" cxnId="{2B84AC21-1E9D-4856-9E11-0500C2E37401}">
      <dgm:prSet/>
      <dgm:spPr/>
    </dgm:pt>
    <dgm:pt modelId="{BCFCA8F2-CC30-4055-9B09-AA6530B34C6F}" type="sibTrans" cxnId="{2B84AC21-1E9D-4856-9E11-0500C2E37401}">
      <dgm:prSet/>
      <dgm:spPr/>
    </dgm:pt>
    <dgm:pt modelId="{DB9BBEA5-C178-438A-B93C-B1F32CE56F5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CUERPO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CONSULTIVO DEL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PRESIDENTE</a:t>
          </a:r>
        </a:p>
      </dgm:t>
    </dgm:pt>
    <dgm:pt modelId="{0DBF7064-5D50-41C6-880F-85034C48FB90}" type="parTrans" cxnId="{50F777E8-89E8-47C1-9646-98F1B55D055F}">
      <dgm:prSet/>
      <dgm:spPr/>
    </dgm:pt>
    <dgm:pt modelId="{8C378AFF-B0EB-4191-A33B-C8A6DB5B1414}" type="sibTrans" cxnId="{50F777E8-89E8-47C1-9646-98F1B55D055F}">
      <dgm:prSet/>
      <dgm:spPr/>
    </dgm:pt>
    <dgm:pt modelId="{5AAC7083-CB0A-475D-8858-3B1AC14B43BF}" type="pres">
      <dgm:prSet presAssocID="{24EC9324-0A61-43CF-9E83-EB564381B79D}" presName="hierChild1" presStyleCnt="0">
        <dgm:presLayoutVars>
          <dgm:orgChart val="1"/>
          <dgm:chPref val="1"/>
          <dgm:dir/>
          <dgm:animOne val="branch"/>
          <dgm:animLvl val="lvl"/>
          <dgm:resizeHandles/>
        </dgm:presLayoutVars>
      </dgm:prSet>
      <dgm:spPr/>
    </dgm:pt>
    <dgm:pt modelId="{D14D5EB8-7DAB-4CA6-BD02-2F27FD0FA2B3}" type="pres">
      <dgm:prSet presAssocID="{461BF391-FCC0-479C-91C2-4593C23DB9B4}" presName="hierRoot1" presStyleCnt="0">
        <dgm:presLayoutVars>
          <dgm:hierBranch/>
        </dgm:presLayoutVars>
      </dgm:prSet>
      <dgm:spPr/>
    </dgm:pt>
    <dgm:pt modelId="{BE18CB15-E8B2-4472-A49E-5710152AF04E}" type="pres">
      <dgm:prSet presAssocID="{461BF391-FCC0-479C-91C2-4593C23DB9B4}" presName="rootComposite1" presStyleCnt="0"/>
      <dgm:spPr/>
    </dgm:pt>
    <dgm:pt modelId="{589C8CA3-8F61-4BFE-9284-D8168AC61DD6}" type="pres">
      <dgm:prSet presAssocID="{461BF391-FCC0-479C-91C2-4593C23DB9B4}" presName="rootText1" presStyleLbl="node0" presStyleIdx="0" presStyleCnt="1">
        <dgm:presLayoutVars>
          <dgm:chPref val="3"/>
        </dgm:presLayoutVars>
      </dgm:prSet>
      <dgm:spPr/>
      <dgm:t>
        <a:bodyPr/>
        <a:lstStyle/>
        <a:p>
          <a:endParaRPr lang="es-CO"/>
        </a:p>
      </dgm:t>
    </dgm:pt>
    <dgm:pt modelId="{BDBCF665-822A-46E0-8716-424C93FE1F22}" type="pres">
      <dgm:prSet presAssocID="{461BF391-FCC0-479C-91C2-4593C23DB9B4}" presName="rootConnector1" presStyleLbl="node1" presStyleIdx="0" presStyleCnt="0"/>
      <dgm:spPr/>
      <dgm:t>
        <a:bodyPr/>
        <a:lstStyle/>
        <a:p>
          <a:endParaRPr lang="es-CO"/>
        </a:p>
      </dgm:t>
    </dgm:pt>
    <dgm:pt modelId="{BFEBDE60-F4E5-4C01-A335-3A38163A91D6}" type="pres">
      <dgm:prSet presAssocID="{461BF391-FCC0-479C-91C2-4593C23DB9B4}" presName="hierChild2" presStyleCnt="0"/>
      <dgm:spPr/>
    </dgm:pt>
    <dgm:pt modelId="{23C4C49B-C82D-4759-B564-BBE8A00AB434}" type="pres">
      <dgm:prSet presAssocID="{FA60552A-5ABD-44C8-A826-2FE9672F1E0E}" presName="Name35" presStyleLbl="parChTrans1D2" presStyleIdx="0" presStyleCnt="5"/>
      <dgm:spPr/>
    </dgm:pt>
    <dgm:pt modelId="{74A58B0B-528D-41D8-8E68-253A39250923}" type="pres">
      <dgm:prSet presAssocID="{B3B4068E-C955-4147-90EF-DDB9927A8851}" presName="hierRoot2" presStyleCnt="0">
        <dgm:presLayoutVars>
          <dgm:hierBranch/>
        </dgm:presLayoutVars>
      </dgm:prSet>
      <dgm:spPr/>
    </dgm:pt>
    <dgm:pt modelId="{C9037847-D288-49E7-86EE-C0CF63CB6604}" type="pres">
      <dgm:prSet presAssocID="{B3B4068E-C955-4147-90EF-DDB9927A8851}" presName="rootComposite" presStyleCnt="0"/>
      <dgm:spPr/>
    </dgm:pt>
    <dgm:pt modelId="{6DC6C4A7-F73E-4955-BDE3-9BABA0414A26}" type="pres">
      <dgm:prSet presAssocID="{B3B4068E-C955-4147-90EF-DDB9927A8851}" presName="rootText" presStyleLbl="node2" presStyleIdx="0" presStyleCnt="5">
        <dgm:presLayoutVars>
          <dgm:chPref val="3"/>
        </dgm:presLayoutVars>
      </dgm:prSet>
      <dgm:spPr/>
      <dgm:t>
        <a:bodyPr/>
        <a:lstStyle/>
        <a:p>
          <a:endParaRPr lang="es-CO"/>
        </a:p>
      </dgm:t>
    </dgm:pt>
    <dgm:pt modelId="{ECD333CE-34EA-4B89-917C-D436F0CDB73D}" type="pres">
      <dgm:prSet presAssocID="{B3B4068E-C955-4147-90EF-DDB9927A8851}" presName="rootConnector" presStyleLbl="node2" presStyleIdx="0" presStyleCnt="5"/>
      <dgm:spPr/>
      <dgm:t>
        <a:bodyPr/>
        <a:lstStyle/>
        <a:p>
          <a:endParaRPr lang="es-CO"/>
        </a:p>
      </dgm:t>
    </dgm:pt>
    <dgm:pt modelId="{AC8757ED-26D1-421E-ABA3-66822F6EB72B}" type="pres">
      <dgm:prSet presAssocID="{B3B4068E-C955-4147-90EF-DDB9927A8851}" presName="hierChild4" presStyleCnt="0"/>
      <dgm:spPr/>
    </dgm:pt>
    <dgm:pt modelId="{A99105B5-BB08-4DA6-A0FB-1734B6D6134C}" type="pres">
      <dgm:prSet presAssocID="{405E569C-69AF-43AC-9841-E64BC747383B}" presName="Name35" presStyleLbl="parChTrans1D3" presStyleIdx="0" presStyleCnt="6"/>
      <dgm:spPr/>
    </dgm:pt>
    <dgm:pt modelId="{6426F01D-F3B0-4608-B05C-3D8B0CAD9DE9}" type="pres">
      <dgm:prSet presAssocID="{A808E5FD-1358-4ADA-8F35-4666CE23E022}" presName="hierRoot2" presStyleCnt="0">
        <dgm:presLayoutVars>
          <dgm:hierBranch val="r"/>
        </dgm:presLayoutVars>
      </dgm:prSet>
      <dgm:spPr/>
    </dgm:pt>
    <dgm:pt modelId="{9B7A3170-CE87-4977-B24F-99B1A5B7B5B5}" type="pres">
      <dgm:prSet presAssocID="{A808E5FD-1358-4ADA-8F35-4666CE23E022}" presName="rootComposite" presStyleCnt="0"/>
      <dgm:spPr/>
    </dgm:pt>
    <dgm:pt modelId="{67F65BF8-A677-4103-9C8B-327CEF51FD05}" type="pres">
      <dgm:prSet presAssocID="{A808E5FD-1358-4ADA-8F35-4666CE23E022}" presName="rootText" presStyleLbl="node3" presStyleIdx="0" presStyleCnt="6">
        <dgm:presLayoutVars>
          <dgm:chPref val="3"/>
        </dgm:presLayoutVars>
      </dgm:prSet>
      <dgm:spPr/>
      <dgm:t>
        <a:bodyPr/>
        <a:lstStyle/>
        <a:p>
          <a:endParaRPr lang="es-CO"/>
        </a:p>
      </dgm:t>
    </dgm:pt>
    <dgm:pt modelId="{3D4E62E6-E7ED-489E-865E-E5D225D66DEE}" type="pres">
      <dgm:prSet presAssocID="{A808E5FD-1358-4ADA-8F35-4666CE23E022}" presName="rootConnector" presStyleLbl="node3" presStyleIdx="0" presStyleCnt="6"/>
      <dgm:spPr/>
      <dgm:t>
        <a:bodyPr/>
        <a:lstStyle/>
        <a:p>
          <a:endParaRPr lang="es-CO"/>
        </a:p>
      </dgm:t>
    </dgm:pt>
    <dgm:pt modelId="{9CBBA7E8-8A0C-4427-A11F-C9FA854617C7}" type="pres">
      <dgm:prSet presAssocID="{A808E5FD-1358-4ADA-8F35-4666CE23E022}" presName="hierChild4" presStyleCnt="0"/>
      <dgm:spPr/>
    </dgm:pt>
    <dgm:pt modelId="{E16B556E-FA06-409A-A742-31D1A280711B}" type="pres">
      <dgm:prSet presAssocID="{CECDDD49-64BD-49D5-9C78-EB391851C1D1}" presName="Name50" presStyleLbl="parChTrans1D4" presStyleIdx="0" presStyleCnt="3"/>
      <dgm:spPr/>
    </dgm:pt>
    <dgm:pt modelId="{A2BBF383-98FA-417D-B873-BDA916410F42}" type="pres">
      <dgm:prSet presAssocID="{2DBBC726-E076-4B01-967F-EA9EC46A5FF8}" presName="hierRoot2" presStyleCnt="0">
        <dgm:presLayoutVars>
          <dgm:hierBranch val="r"/>
        </dgm:presLayoutVars>
      </dgm:prSet>
      <dgm:spPr/>
    </dgm:pt>
    <dgm:pt modelId="{44494986-4B6B-4CAE-AB5E-194908756589}" type="pres">
      <dgm:prSet presAssocID="{2DBBC726-E076-4B01-967F-EA9EC46A5FF8}" presName="rootComposite" presStyleCnt="0"/>
      <dgm:spPr/>
    </dgm:pt>
    <dgm:pt modelId="{EC5B5AAF-5A97-4D58-895D-82E70C6CEB54}" type="pres">
      <dgm:prSet presAssocID="{2DBBC726-E076-4B01-967F-EA9EC46A5FF8}" presName="rootText" presStyleLbl="node4" presStyleIdx="0" presStyleCnt="3">
        <dgm:presLayoutVars>
          <dgm:chPref val="3"/>
        </dgm:presLayoutVars>
      </dgm:prSet>
      <dgm:spPr/>
      <dgm:t>
        <a:bodyPr/>
        <a:lstStyle/>
        <a:p>
          <a:endParaRPr lang="es-CO"/>
        </a:p>
      </dgm:t>
    </dgm:pt>
    <dgm:pt modelId="{FBD12E2B-359A-45FB-9EFF-5C1FF93D28F0}" type="pres">
      <dgm:prSet presAssocID="{2DBBC726-E076-4B01-967F-EA9EC46A5FF8}" presName="rootConnector" presStyleLbl="node4" presStyleIdx="0" presStyleCnt="3"/>
      <dgm:spPr/>
      <dgm:t>
        <a:bodyPr/>
        <a:lstStyle/>
        <a:p>
          <a:endParaRPr lang="es-CO"/>
        </a:p>
      </dgm:t>
    </dgm:pt>
    <dgm:pt modelId="{D2362AB5-4162-4E76-BA71-CEAA4B55D1FA}" type="pres">
      <dgm:prSet presAssocID="{2DBBC726-E076-4B01-967F-EA9EC46A5FF8}" presName="hierChild4" presStyleCnt="0"/>
      <dgm:spPr/>
    </dgm:pt>
    <dgm:pt modelId="{F19A68FE-979E-4841-9186-FF1F031F1F2D}" type="pres">
      <dgm:prSet presAssocID="{2DBBC726-E076-4B01-967F-EA9EC46A5FF8}" presName="hierChild5" presStyleCnt="0"/>
      <dgm:spPr/>
    </dgm:pt>
    <dgm:pt modelId="{E396DC68-B933-4E65-879D-7E6E6567F5DA}" type="pres">
      <dgm:prSet presAssocID="{A808E5FD-1358-4ADA-8F35-4666CE23E022}" presName="hierChild5" presStyleCnt="0"/>
      <dgm:spPr/>
    </dgm:pt>
    <dgm:pt modelId="{402BF575-C9BC-46B3-8805-B273D2C89488}" type="pres">
      <dgm:prSet presAssocID="{B3B4068E-C955-4147-90EF-DDB9927A8851}" presName="hierChild5" presStyleCnt="0"/>
      <dgm:spPr/>
    </dgm:pt>
    <dgm:pt modelId="{FCCABA6A-0000-45BB-A45D-2442D5D24A0C}" type="pres">
      <dgm:prSet presAssocID="{88462829-5EF8-47B2-BC73-B3679871BE5C}" presName="Name35" presStyleLbl="parChTrans1D2" presStyleIdx="1" presStyleCnt="5"/>
      <dgm:spPr/>
    </dgm:pt>
    <dgm:pt modelId="{BD3AD90F-790E-40C8-93C7-EF1F5198B1F5}" type="pres">
      <dgm:prSet presAssocID="{5B6F52C5-B93C-4F40-962F-FC5C47828808}" presName="hierRoot2" presStyleCnt="0">
        <dgm:presLayoutVars>
          <dgm:hierBranch/>
        </dgm:presLayoutVars>
      </dgm:prSet>
      <dgm:spPr/>
    </dgm:pt>
    <dgm:pt modelId="{6991027F-E97F-4166-B233-8C918388F35D}" type="pres">
      <dgm:prSet presAssocID="{5B6F52C5-B93C-4F40-962F-FC5C47828808}" presName="rootComposite" presStyleCnt="0"/>
      <dgm:spPr/>
    </dgm:pt>
    <dgm:pt modelId="{0F5E58E5-2ADF-4B2B-BF82-8EFD382BEAFD}" type="pres">
      <dgm:prSet presAssocID="{5B6F52C5-B93C-4F40-962F-FC5C47828808}" presName="rootText" presStyleLbl="node2" presStyleIdx="1" presStyleCnt="5">
        <dgm:presLayoutVars>
          <dgm:chPref val="3"/>
        </dgm:presLayoutVars>
      </dgm:prSet>
      <dgm:spPr/>
      <dgm:t>
        <a:bodyPr/>
        <a:lstStyle/>
        <a:p>
          <a:endParaRPr lang="es-CO"/>
        </a:p>
      </dgm:t>
    </dgm:pt>
    <dgm:pt modelId="{489D2644-B815-408D-8BB6-9F8B27919CFC}" type="pres">
      <dgm:prSet presAssocID="{5B6F52C5-B93C-4F40-962F-FC5C47828808}" presName="rootConnector" presStyleLbl="node2" presStyleIdx="1" presStyleCnt="5"/>
      <dgm:spPr/>
      <dgm:t>
        <a:bodyPr/>
        <a:lstStyle/>
        <a:p>
          <a:endParaRPr lang="es-CO"/>
        </a:p>
      </dgm:t>
    </dgm:pt>
    <dgm:pt modelId="{2A250A31-6049-4712-BCE2-392BEF360B42}" type="pres">
      <dgm:prSet presAssocID="{5B6F52C5-B93C-4F40-962F-FC5C47828808}" presName="hierChild4" presStyleCnt="0"/>
      <dgm:spPr/>
    </dgm:pt>
    <dgm:pt modelId="{E297F65D-1EAF-42FD-A667-6FBE26B1613C}" type="pres">
      <dgm:prSet presAssocID="{F04A6162-1D59-4899-9D3A-9CDDD169A1EC}" presName="Name35" presStyleLbl="parChTrans1D3" presStyleIdx="1" presStyleCnt="6"/>
      <dgm:spPr/>
    </dgm:pt>
    <dgm:pt modelId="{ED01947C-DC16-4334-B826-D7F4F46440A3}" type="pres">
      <dgm:prSet presAssocID="{36B092DB-89B0-4BD9-B26F-FAF14C8F6E98}" presName="hierRoot2" presStyleCnt="0">
        <dgm:presLayoutVars>
          <dgm:hierBranch val="r"/>
        </dgm:presLayoutVars>
      </dgm:prSet>
      <dgm:spPr/>
    </dgm:pt>
    <dgm:pt modelId="{AED714F1-F7BA-4345-9517-840378EEDB63}" type="pres">
      <dgm:prSet presAssocID="{36B092DB-89B0-4BD9-B26F-FAF14C8F6E98}" presName="rootComposite" presStyleCnt="0"/>
      <dgm:spPr/>
    </dgm:pt>
    <dgm:pt modelId="{77A2932F-29E7-4051-A869-64A4826B3D2B}" type="pres">
      <dgm:prSet presAssocID="{36B092DB-89B0-4BD9-B26F-FAF14C8F6E98}" presName="rootText" presStyleLbl="node3" presStyleIdx="1" presStyleCnt="6">
        <dgm:presLayoutVars>
          <dgm:chPref val="3"/>
        </dgm:presLayoutVars>
      </dgm:prSet>
      <dgm:spPr/>
      <dgm:t>
        <a:bodyPr/>
        <a:lstStyle/>
        <a:p>
          <a:endParaRPr lang="es-CO"/>
        </a:p>
      </dgm:t>
    </dgm:pt>
    <dgm:pt modelId="{66E4DA75-37C7-478B-A510-5440F6DF68B5}" type="pres">
      <dgm:prSet presAssocID="{36B092DB-89B0-4BD9-B26F-FAF14C8F6E98}" presName="rootConnector" presStyleLbl="node3" presStyleIdx="1" presStyleCnt="6"/>
      <dgm:spPr/>
      <dgm:t>
        <a:bodyPr/>
        <a:lstStyle/>
        <a:p>
          <a:endParaRPr lang="es-CO"/>
        </a:p>
      </dgm:t>
    </dgm:pt>
    <dgm:pt modelId="{2F292892-0909-46A8-9A14-4069BC0DDC42}" type="pres">
      <dgm:prSet presAssocID="{36B092DB-89B0-4BD9-B26F-FAF14C8F6E98}" presName="hierChild4" presStyleCnt="0"/>
      <dgm:spPr/>
    </dgm:pt>
    <dgm:pt modelId="{EE33AE3B-5812-41E1-A724-F8E9ADA8C16C}" type="pres">
      <dgm:prSet presAssocID="{36B092DB-89B0-4BD9-B26F-FAF14C8F6E98}" presName="hierChild5" presStyleCnt="0"/>
      <dgm:spPr/>
    </dgm:pt>
    <dgm:pt modelId="{606355E4-F291-4AC0-B164-E687C0607E85}" type="pres">
      <dgm:prSet presAssocID="{5B6F52C5-B93C-4F40-962F-FC5C47828808}" presName="hierChild5" presStyleCnt="0"/>
      <dgm:spPr/>
    </dgm:pt>
    <dgm:pt modelId="{ED2F205A-6D4E-453B-AF7B-815CA24B4B43}" type="pres">
      <dgm:prSet presAssocID="{285E6923-11ED-4307-B97E-A77E9EDC7501}" presName="Name35" presStyleLbl="parChTrans1D2" presStyleIdx="2" presStyleCnt="5"/>
      <dgm:spPr/>
    </dgm:pt>
    <dgm:pt modelId="{C5597161-9B8E-4CCD-8D43-A77164A8E9B8}" type="pres">
      <dgm:prSet presAssocID="{F22706B3-5409-441F-87E9-29CE2B4D707F}" presName="hierRoot2" presStyleCnt="0">
        <dgm:presLayoutVars>
          <dgm:hierBranch/>
        </dgm:presLayoutVars>
      </dgm:prSet>
      <dgm:spPr/>
    </dgm:pt>
    <dgm:pt modelId="{F0D1D339-22F5-47A3-A8E8-F7B159742F13}" type="pres">
      <dgm:prSet presAssocID="{F22706B3-5409-441F-87E9-29CE2B4D707F}" presName="rootComposite" presStyleCnt="0"/>
      <dgm:spPr/>
    </dgm:pt>
    <dgm:pt modelId="{B7228CA4-DE1A-4D13-9CA4-F8C08B23CF68}" type="pres">
      <dgm:prSet presAssocID="{F22706B3-5409-441F-87E9-29CE2B4D707F}" presName="rootText" presStyleLbl="node2" presStyleIdx="2" presStyleCnt="5">
        <dgm:presLayoutVars>
          <dgm:chPref val="3"/>
        </dgm:presLayoutVars>
      </dgm:prSet>
      <dgm:spPr/>
      <dgm:t>
        <a:bodyPr/>
        <a:lstStyle/>
        <a:p>
          <a:endParaRPr lang="es-CO"/>
        </a:p>
      </dgm:t>
    </dgm:pt>
    <dgm:pt modelId="{D61CB0A9-7E3C-421D-904F-BE2FE94BA7B7}" type="pres">
      <dgm:prSet presAssocID="{F22706B3-5409-441F-87E9-29CE2B4D707F}" presName="rootConnector" presStyleLbl="node2" presStyleIdx="2" presStyleCnt="5"/>
      <dgm:spPr/>
      <dgm:t>
        <a:bodyPr/>
        <a:lstStyle/>
        <a:p>
          <a:endParaRPr lang="es-CO"/>
        </a:p>
      </dgm:t>
    </dgm:pt>
    <dgm:pt modelId="{AD7AE847-2144-4A04-BDF8-EAEB1CDBB95A}" type="pres">
      <dgm:prSet presAssocID="{F22706B3-5409-441F-87E9-29CE2B4D707F}" presName="hierChild4" presStyleCnt="0"/>
      <dgm:spPr/>
    </dgm:pt>
    <dgm:pt modelId="{3ADC4708-ACAF-4F76-8D29-2DA91D22BF8F}" type="pres">
      <dgm:prSet presAssocID="{A6760D1C-074D-40FE-8E7A-BC0CAAB9C321}" presName="Name35" presStyleLbl="parChTrans1D3" presStyleIdx="2" presStyleCnt="6"/>
      <dgm:spPr/>
    </dgm:pt>
    <dgm:pt modelId="{0325CDF3-E002-4591-AB07-7886206B80AB}" type="pres">
      <dgm:prSet presAssocID="{C4927831-622D-4F6D-B83F-FF45593836BA}" presName="hierRoot2" presStyleCnt="0">
        <dgm:presLayoutVars>
          <dgm:hierBranch val="r"/>
        </dgm:presLayoutVars>
      </dgm:prSet>
      <dgm:spPr/>
    </dgm:pt>
    <dgm:pt modelId="{B92E6C5D-96CD-4E94-A2A8-2E5AE87B7315}" type="pres">
      <dgm:prSet presAssocID="{C4927831-622D-4F6D-B83F-FF45593836BA}" presName="rootComposite" presStyleCnt="0"/>
      <dgm:spPr/>
    </dgm:pt>
    <dgm:pt modelId="{BFF035D5-70F0-438B-9B6C-5E4A03C6B3AC}" type="pres">
      <dgm:prSet presAssocID="{C4927831-622D-4F6D-B83F-FF45593836BA}" presName="rootText" presStyleLbl="node3" presStyleIdx="2" presStyleCnt="6">
        <dgm:presLayoutVars>
          <dgm:chPref val="3"/>
        </dgm:presLayoutVars>
      </dgm:prSet>
      <dgm:spPr/>
      <dgm:t>
        <a:bodyPr/>
        <a:lstStyle/>
        <a:p>
          <a:endParaRPr lang="es-CO"/>
        </a:p>
      </dgm:t>
    </dgm:pt>
    <dgm:pt modelId="{AC009C44-DA87-4910-A739-03B29D7C677B}" type="pres">
      <dgm:prSet presAssocID="{C4927831-622D-4F6D-B83F-FF45593836BA}" presName="rootConnector" presStyleLbl="node3" presStyleIdx="2" presStyleCnt="6"/>
      <dgm:spPr/>
      <dgm:t>
        <a:bodyPr/>
        <a:lstStyle/>
        <a:p>
          <a:endParaRPr lang="es-CO"/>
        </a:p>
      </dgm:t>
    </dgm:pt>
    <dgm:pt modelId="{CE65284F-E418-4A41-897E-EE7CCF92E80F}" type="pres">
      <dgm:prSet presAssocID="{C4927831-622D-4F6D-B83F-FF45593836BA}" presName="hierChild4" presStyleCnt="0"/>
      <dgm:spPr/>
    </dgm:pt>
    <dgm:pt modelId="{358AAB7E-2850-4F46-932B-A62FC6FDF13C}" type="pres">
      <dgm:prSet presAssocID="{C4927831-622D-4F6D-B83F-FF45593836BA}" presName="hierChild5" presStyleCnt="0"/>
      <dgm:spPr/>
    </dgm:pt>
    <dgm:pt modelId="{4298D52A-E76E-4A26-B2D6-BD9B1E824285}" type="pres">
      <dgm:prSet presAssocID="{F22706B3-5409-441F-87E9-29CE2B4D707F}" presName="hierChild5" presStyleCnt="0"/>
      <dgm:spPr/>
    </dgm:pt>
    <dgm:pt modelId="{7DCF3551-DE6C-40FD-B500-AFB4F3D8398A}" type="pres">
      <dgm:prSet presAssocID="{E1CB89E9-0E26-4D94-93C9-BFC4AB62F621}" presName="Name35" presStyleLbl="parChTrans1D2" presStyleIdx="3" presStyleCnt="5"/>
      <dgm:spPr/>
    </dgm:pt>
    <dgm:pt modelId="{77EA0965-63F3-44B1-A264-10177D295A6D}" type="pres">
      <dgm:prSet presAssocID="{1AB28376-F799-4222-9BCB-7126182CE505}" presName="hierRoot2" presStyleCnt="0">
        <dgm:presLayoutVars>
          <dgm:hierBranch/>
        </dgm:presLayoutVars>
      </dgm:prSet>
      <dgm:spPr/>
    </dgm:pt>
    <dgm:pt modelId="{67F2EF95-AC0C-4A47-BA56-1BC76BA0577E}" type="pres">
      <dgm:prSet presAssocID="{1AB28376-F799-4222-9BCB-7126182CE505}" presName="rootComposite" presStyleCnt="0"/>
      <dgm:spPr/>
    </dgm:pt>
    <dgm:pt modelId="{D1B96395-47D4-4C49-A705-7067E2527C8F}" type="pres">
      <dgm:prSet presAssocID="{1AB28376-F799-4222-9BCB-7126182CE505}" presName="rootText" presStyleLbl="node2" presStyleIdx="3" presStyleCnt="5">
        <dgm:presLayoutVars>
          <dgm:chPref val="3"/>
        </dgm:presLayoutVars>
      </dgm:prSet>
      <dgm:spPr/>
      <dgm:t>
        <a:bodyPr/>
        <a:lstStyle/>
        <a:p>
          <a:endParaRPr lang="es-CO"/>
        </a:p>
      </dgm:t>
    </dgm:pt>
    <dgm:pt modelId="{73F337FD-A57A-4FD3-BBCB-9A4C774FCCFD}" type="pres">
      <dgm:prSet presAssocID="{1AB28376-F799-4222-9BCB-7126182CE505}" presName="rootConnector" presStyleLbl="node2" presStyleIdx="3" presStyleCnt="5"/>
      <dgm:spPr/>
      <dgm:t>
        <a:bodyPr/>
        <a:lstStyle/>
        <a:p>
          <a:endParaRPr lang="es-CO"/>
        </a:p>
      </dgm:t>
    </dgm:pt>
    <dgm:pt modelId="{AEA1ED14-51EB-4128-8C80-4351FF5A6290}" type="pres">
      <dgm:prSet presAssocID="{1AB28376-F799-4222-9BCB-7126182CE505}" presName="hierChild4" presStyleCnt="0"/>
      <dgm:spPr/>
    </dgm:pt>
    <dgm:pt modelId="{0CB47E27-29E3-4467-9E51-CC5EE5956CBF}" type="pres">
      <dgm:prSet presAssocID="{0EAC3F55-02EE-4C04-911B-3D202591BAB6}" presName="Name35" presStyleLbl="parChTrans1D3" presStyleIdx="3" presStyleCnt="6"/>
      <dgm:spPr/>
    </dgm:pt>
    <dgm:pt modelId="{129781B1-B89A-4658-9005-87CA926A2FF1}" type="pres">
      <dgm:prSet presAssocID="{A623D31C-4235-4400-9893-52AABF4EC4FC}" presName="hierRoot2" presStyleCnt="0">
        <dgm:presLayoutVars>
          <dgm:hierBranch val="r"/>
        </dgm:presLayoutVars>
      </dgm:prSet>
      <dgm:spPr/>
    </dgm:pt>
    <dgm:pt modelId="{737FE310-3DDC-4C68-A60A-D8533769EE4E}" type="pres">
      <dgm:prSet presAssocID="{A623D31C-4235-4400-9893-52AABF4EC4FC}" presName="rootComposite" presStyleCnt="0"/>
      <dgm:spPr/>
    </dgm:pt>
    <dgm:pt modelId="{F65BF96F-38F7-429C-B6C7-B0F4E0D7832E}" type="pres">
      <dgm:prSet presAssocID="{A623D31C-4235-4400-9893-52AABF4EC4FC}" presName="rootText" presStyleLbl="node3" presStyleIdx="3" presStyleCnt="6">
        <dgm:presLayoutVars>
          <dgm:chPref val="3"/>
        </dgm:presLayoutVars>
      </dgm:prSet>
      <dgm:spPr/>
      <dgm:t>
        <a:bodyPr/>
        <a:lstStyle/>
        <a:p>
          <a:endParaRPr lang="es-CO"/>
        </a:p>
      </dgm:t>
    </dgm:pt>
    <dgm:pt modelId="{12E44CA9-CB57-411F-AF36-3FDDF1A6E19D}" type="pres">
      <dgm:prSet presAssocID="{A623D31C-4235-4400-9893-52AABF4EC4FC}" presName="rootConnector" presStyleLbl="node3" presStyleIdx="3" presStyleCnt="6"/>
      <dgm:spPr/>
      <dgm:t>
        <a:bodyPr/>
        <a:lstStyle/>
        <a:p>
          <a:endParaRPr lang="es-CO"/>
        </a:p>
      </dgm:t>
    </dgm:pt>
    <dgm:pt modelId="{CC54A330-94CF-4544-B237-F984C0E5C69F}" type="pres">
      <dgm:prSet presAssocID="{A623D31C-4235-4400-9893-52AABF4EC4FC}" presName="hierChild4" presStyleCnt="0"/>
      <dgm:spPr/>
    </dgm:pt>
    <dgm:pt modelId="{59F8BB66-B568-479A-9FFC-760ADA90C024}" type="pres">
      <dgm:prSet presAssocID="{1483B807-2DD3-4E6D-A6B2-5C1E1C8BA73D}" presName="Name50" presStyleLbl="parChTrans1D4" presStyleIdx="1" presStyleCnt="3"/>
      <dgm:spPr/>
    </dgm:pt>
    <dgm:pt modelId="{09A5CB26-8E09-4561-9F12-F313C368497D}" type="pres">
      <dgm:prSet presAssocID="{0722B2E9-FECD-482D-AB81-9C65FD1EE46D}" presName="hierRoot2" presStyleCnt="0">
        <dgm:presLayoutVars>
          <dgm:hierBranch val="r"/>
        </dgm:presLayoutVars>
      </dgm:prSet>
      <dgm:spPr/>
    </dgm:pt>
    <dgm:pt modelId="{6B984CBD-128A-4D4F-B80B-A6F54391F3A8}" type="pres">
      <dgm:prSet presAssocID="{0722B2E9-FECD-482D-AB81-9C65FD1EE46D}" presName="rootComposite" presStyleCnt="0"/>
      <dgm:spPr/>
    </dgm:pt>
    <dgm:pt modelId="{43A0A038-61D7-4D25-BC07-6ABC70571AB2}" type="pres">
      <dgm:prSet presAssocID="{0722B2E9-FECD-482D-AB81-9C65FD1EE46D}" presName="rootText" presStyleLbl="node4" presStyleIdx="1" presStyleCnt="3">
        <dgm:presLayoutVars>
          <dgm:chPref val="3"/>
        </dgm:presLayoutVars>
      </dgm:prSet>
      <dgm:spPr/>
      <dgm:t>
        <a:bodyPr/>
        <a:lstStyle/>
        <a:p>
          <a:endParaRPr lang="es-CO"/>
        </a:p>
      </dgm:t>
    </dgm:pt>
    <dgm:pt modelId="{1781CE19-F5A5-4D0A-8FA6-46611140FAC0}" type="pres">
      <dgm:prSet presAssocID="{0722B2E9-FECD-482D-AB81-9C65FD1EE46D}" presName="rootConnector" presStyleLbl="node4" presStyleIdx="1" presStyleCnt="3"/>
      <dgm:spPr/>
      <dgm:t>
        <a:bodyPr/>
        <a:lstStyle/>
        <a:p>
          <a:endParaRPr lang="es-CO"/>
        </a:p>
      </dgm:t>
    </dgm:pt>
    <dgm:pt modelId="{ED17C772-025A-4ED1-8BAA-4925B1B75ABC}" type="pres">
      <dgm:prSet presAssocID="{0722B2E9-FECD-482D-AB81-9C65FD1EE46D}" presName="hierChild4" presStyleCnt="0"/>
      <dgm:spPr/>
    </dgm:pt>
    <dgm:pt modelId="{DB551F0D-97ED-4B67-8B01-A1EF536ACDE0}" type="pres">
      <dgm:prSet presAssocID="{0722B2E9-FECD-482D-AB81-9C65FD1EE46D}" presName="hierChild5" presStyleCnt="0"/>
      <dgm:spPr/>
    </dgm:pt>
    <dgm:pt modelId="{51A79C68-F158-4656-BD2B-0A267D3A7F90}" type="pres">
      <dgm:prSet presAssocID="{A623D31C-4235-4400-9893-52AABF4EC4FC}" presName="hierChild5" presStyleCnt="0"/>
      <dgm:spPr/>
    </dgm:pt>
    <dgm:pt modelId="{DD02A196-19C4-4BED-96C7-28E5EB9389B7}" type="pres">
      <dgm:prSet presAssocID="{1AB28376-F799-4222-9BCB-7126182CE505}" presName="hierChild5" presStyleCnt="0"/>
      <dgm:spPr/>
    </dgm:pt>
    <dgm:pt modelId="{D1137D8E-CC99-48F6-97EF-3D845B5BC66E}" type="pres">
      <dgm:prSet presAssocID="{DA9F8ACF-7859-46D5-9072-E70F84DB73E5}" presName="Name35" presStyleLbl="parChTrans1D2" presStyleIdx="4" presStyleCnt="5"/>
      <dgm:spPr/>
    </dgm:pt>
    <dgm:pt modelId="{90E62929-8B45-4324-A8BE-18C2F568BBF2}" type="pres">
      <dgm:prSet presAssocID="{C64B3F23-626D-4110-AF1A-5B53223AF5A4}" presName="hierRoot2" presStyleCnt="0">
        <dgm:presLayoutVars>
          <dgm:hierBranch/>
        </dgm:presLayoutVars>
      </dgm:prSet>
      <dgm:spPr/>
    </dgm:pt>
    <dgm:pt modelId="{E5D2A5AD-B1D5-4B49-92A9-99518B35171A}" type="pres">
      <dgm:prSet presAssocID="{C64B3F23-626D-4110-AF1A-5B53223AF5A4}" presName="rootComposite" presStyleCnt="0"/>
      <dgm:spPr/>
    </dgm:pt>
    <dgm:pt modelId="{DE0A2386-1948-4AC8-8C43-F0178EF9F413}" type="pres">
      <dgm:prSet presAssocID="{C64B3F23-626D-4110-AF1A-5B53223AF5A4}" presName="rootText" presStyleLbl="node2" presStyleIdx="4" presStyleCnt="5">
        <dgm:presLayoutVars>
          <dgm:chPref val="3"/>
        </dgm:presLayoutVars>
      </dgm:prSet>
      <dgm:spPr/>
      <dgm:t>
        <a:bodyPr/>
        <a:lstStyle/>
        <a:p>
          <a:endParaRPr lang="es-CO"/>
        </a:p>
      </dgm:t>
    </dgm:pt>
    <dgm:pt modelId="{25B82D8C-4812-43D3-ABD3-95722B9C3B75}" type="pres">
      <dgm:prSet presAssocID="{C64B3F23-626D-4110-AF1A-5B53223AF5A4}" presName="rootConnector" presStyleLbl="node2" presStyleIdx="4" presStyleCnt="5"/>
      <dgm:spPr/>
      <dgm:t>
        <a:bodyPr/>
        <a:lstStyle/>
        <a:p>
          <a:endParaRPr lang="es-CO"/>
        </a:p>
      </dgm:t>
    </dgm:pt>
    <dgm:pt modelId="{ACC4EB5E-ECA9-416D-87FC-9540F3943A27}" type="pres">
      <dgm:prSet presAssocID="{C64B3F23-626D-4110-AF1A-5B53223AF5A4}" presName="hierChild4" presStyleCnt="0"/>
      <dgm:spPr/>
    </dgm:pt>
    <dgm:pt modelId="{0198429B-99BA-4199-9ED9-42A714172AD5}" type="pres">
      <dgm:prSet presAssocID="{BDA2FA18-2BBE-4847-AC1C-BAC3B515FEA3}" presName="Name35" presStyleLbl="parChTrans1D3" presStyleIdx="4" presStyleCnt="6"/>
      <dgm:spPr/>
    </dgm:pt>
    <dgm:pt modelId="{4B40D481-A790-4FDB-910B-599648079D71}" type="pres">
      <dgm:prSet presAssocID="{0F51AD78-455A-4109-9463-1ECB42392C1E}" presName="hierRoot2" presStyleCnt="0">
        <dgm:presLayoutVars>
          <dgm:hierBranch val="r"/>
        </dgm:presLayoutVars>
      </dgm:prSet>
      <dgm:spPr/>
    </dgm:pt>
    <dgm:pt modelId="{0E2D1E54-6FC1-45C2-A90F-FC320374120E}" type="pres">
      <dgm:prSet presAssocID="{0F51AD78-455A-4109-9463-1ECB42392C1E}" presName="rootComposite" presStyleCnt="0"/>
      <dgm:spPr/>
    </dgm:pt>
    <dgm:pt modelId="{12EE00F4-5F1F-45F1-8187-57E7D7D00547}" type="pres">
      <dgm:prSet presAssocID="{0F51AD78-455A-4109-9463-1ECB42392C1E}" presName="rootText" presStyleLbl="node3" presStyleIdx="4" presStyleCnt="6">
        <dgm:presLayoutVars>
          <dgm:chPref val="3"/>
        </dgm:presLayoutVars>
      </dgm:prSet>
      <dgm:spPr/>
      <dgm:t>
        <a:bodyPr/>
        <a:lstStyle/>
        <a:p>
          <a:endParaRPr lang="es-CO"/>
        </a:p>
      </dgm:t>
    </dgm:pt>
    <dgm:pt modelId="{5D5752AC-69D9-40F0-99BE-9B6E7F55C2D5}" type="pres">
      <dgm:prSet presAssocID="{0F51AD78-455A-4109-9463-1ECB42392C1E}" presName="rootConnector" presStyleLbl="node3" presStyleIdx="4" presStyleCnt="6"/>
      <dgm:spPr/>
      <dgm:t>
        <a:bodyPr/>
        <a:lstStyle/>
        <a:p>
          <a:endParaRPr lang="es-CO"/>
        </a:p>
      </dgm:t>
    </dgm:pt>
    <dgm:pt modelId="{92F13773-3DC7-4B05-97FE-BA5741430C2E}" type="pres">
      <dgm:prSet presAssocID="{0F51AD78-455A-4109-9463-1ECB42392C1E}" presName="hierChild4" presStyleCnt="0"/>
      <dgm:spPr/>
    </dgm:pt>
    <dgm:pt modelId="{4ECA14CA-AE83-447F-8851-00CFE5E4B6CA}" type="pres">
      <dgm:prSet presAssocID="{E8659DB8-8567-4F6D-9799-127124F90C70}" presName="Name50" presStyleLbl="parChTrans1D4" presStyleIdx="2" presStyleCnt="3"/>
      <dgm:spPr/>
    </dgm:pt>
    <dgm:pt modelId="{3682A243-DB81-4639-B593-2C796AAB7722}" type="pres">
      <dgm:prSet presAssocID="{E47E2B4F-8A73-4E9A-8060-D5D672EE98DD}" presName="hierRoot2" presStyleCnt="0">
        <dgm:presLayoutVars>
          <dgm:hierBranch val="r"/>
        </dgm:presLayoutVars>
      </dgm:prSet>
      <dgm:spPr/>
    </dgm:pt>
    <dgm:pt modelId="{677B22EA-EAD1-437F-A03D-2682A991F948}" type="pres">
      <dgm:prSet presAssocID="{E47E2B4F-8A73-4E9A-8060-D5D672EE98DD}" presName="rootComposite" presStyleCnt="0"/>
      <dgm:spPr/>
    </dgm:pt>
    <dgm:pt modelId="{F679FE55-EB78-411A-8CB1-A68C18DE55B3}" type="pres">
      <dgm:prSet presAssocID="{E47E2B4F-8A73-4E9A-8060-D5D672EE98DD}" presName="rootText" presStyleLbl="node4" presStyleIdx="2" presStyleCnt="3">
        <dgm:presLayoutVars>
          <dgm:chPref val="3"/>
        </dgm:presLayoutVars>
      </dgm:prSet>
      <dgm:spPr/>
      <dgm:t>
        <a:bodyPr/>
        <a:lstStyle/>
        <a:p>
          <a:endParaRPr lang="es-CO"/>
        </a:p>
      </dgm:t>
    </dgm:pt>
    <dgm:pt modelId="{415B5E50-A85C-4D1B-BED2-8653576E7813}" type="pres">
      <dgm:prSet presAssocID="{E47E2B4F-8A73-4E9A-8060-D5D672EE98DD}" presName="rootConnector" presStyleLbl="node4" presStyleIdx="2" presStyleCnt="3"/>
      <dgm:spPr/>
      <dgm:t>
        <a:bodyPr/>
        <a:lstStyle/>
        <a:p>
          <a:endParaRPr lang="es-CO"/>
        </a:p>
      </dgm:t>
    </dgm:pt>
    <dgm:pt modelId="{A32BF318-1B77-40BA-81C2-12EC0F9CE421}" type="pres">
      <dgm:prSet presAssocID="{E47E2B4F-8A73-4E9A-8060-D5D672EE98DD}" presName="hierChild4" presStyleCnt="0"/>
      <dgm:spPr/>
    </dgm:pt>
    <dgm:pt modelId="{DC3E19F6-DE40-4486-9859-A35F528527CF}" type="pres">
      <dgm:prSet presAssocID="{E47E2B4F-8A73-4E9A-8060-D5D672EE98DD}" presName="hierChild5" presStyleCnt="0"/>
      <dgm:spPr/>
    </dgm:pt>
    <dgm:pt modelId="{4D56565C-BDEB-4AA6-84D2-E3ADABF0FA1B}" type="pres">
      <dgm:prSet presAssocID="{0F51AD78-455A-4109-9463-1ECB42392C1E}" presName="hierChild5" presStyleCnt="0"/>
      <dgm:spPr/>
    </dgm:pt>
    <dgm:pt modelId="{E2B5E38E-454F-45E6-A941-49A0D61DA466}" type="pres">
      <dgm:prSet presAssocID="{0DBF7064-5D50-41C6-880F-85034C48FB90}" presName="Name35" presStyleLbl="parChTrans1D3" presStyleIdx="5" presStyleCnt="6"/>
      <dgm:spPr/>
    </dgm:pt>
    <dgm:pt modelId="{D841BC3B-1320-415E-BE62-30E026622AE3}" type="pres">
      <dgm:prSet presAssocID="{DB9BBEA5-C178-438A-B93C-B1F32CE56F55}" presName="hierRoot2" presStyleCnt="0">
        <dgm:presLayoutVars>
          <dgm:hierBranch val="r"/>
        </dgm:presLayoutVars>
      </dgm:prSet>
      <dgm:spPr/>
    </dgm:pt>
    <dgm:pt modelId="{E52CF1C0-3C51-4005-B87B-2FDA940753BE}" type="pres">
      <dgm:prSet presAssocID="{DB9BBEA5-C178-438A-B93C-B1F32CE56F55}" presName="rootComposite" presStyleCnt="0"/>
      <dgm:spPr/>
    </dgm:pt>
    <dgm:pt modelId="{C8665F72-397A-4C6B-BE35-B511A1D7FEB4}" type="pres">
      <dgm:prSet presAssocID="{DB9BBEA5-C178-438A-B93C-B1F32CE56F55}" presName="rootText" presStyleLbl="node3" presStyleIdx="5" presStyleCnt="6">
        <dgm:presLayoutVars>
          <dgm:chPref val="3"/>
        </dgm:presLayoutVars>
      </dgm:prSet>
      <dgm:spPr/>
      <dgm:t>
        <a:bodyPr/>
        <a:lstStyle/>
        <a:p>
          <a:endParaRPr lang="es-CO"/>
        </a:p>
      </dgm:t>
    </dgm:pt>
    <dgm:pt modelId="{A35989CD-B934-4089-B5B1-C64FD4BD6DF5}" type="pres">
      <dgm:prSet presAssocID="{DB9BBEA5-C178-438A-B93C-B1F32CE56F55}" presName="rootConnector" presStyleLbl="node3" presStyleIdx="5" presStyleCnt="6"/>
      <dgm:spPr/>
      <dgm:t>
        <a:bodyPr/>
        <a:lstStyle/>
        <a:p>
          <a:endParaRPr lang="es-CO"/>
        </a:p>
      </dgm:t>
    </dgm:pt>
    <dgm:pt modelId="{F483918B-B4B1-4FFC-B15A-AEC73191EC3E}" type="pres">
      <dgm:prSet presAssocID="{DB9BBEA5-C178-438A-B93C-B1F32CE56F55}" presName="hierChild4" presStyleCnt="0"/>
      <dgm:spPr/>
    </dgm:pt>
    <dgm:pt modelId="{1C5BEA33-658E-4707-86A0-C4F595D5599A}" type="pres">
      <dgm:prSet presAssocID="{DB9BBEA5-C178-438A-B93C-B1F32CE56F55}" presName="hierChild5" presStyleCnt="0"/>
      <dgm:spPr/>
    </dgm:pt>
    <dgm:pt modelId="{D24C216B-A0F1-4832-8826-40141FDE1E56}" type="pres">
      <dgm:prSet presAssocID="{C64B3F23-626D-4110-AF1A-5B53223AF5A4}" presName="hierChild5" presStyleCnt="0"/>
      <dgm:spPr/>
    </dgm:pt>
    <dgm:pt modelId="{E173E741-8B3F-4D89-AA0F-5D2D049D1D66}" type="pres">
      <dgm:prSet presAssocID="{461BF391-FCC0-479C-91C2-4593C23DB9B4}" presName="hierChild3" presStyleCnt="0"/>
      <dgm:spPr/>
    </dgm:pt>
  </dgm:ptLst>
  <dgm:cxnLst>
    <dgm:cxn modelId="{CC22130C-C5ED-4E4B-A0AC-56FDC8AB16A0}" type="presOf" srcId="{0722B2E9-FECD-482D-AB81-9C65FD1EE46D}" destId="{1781CE19-F5A5-4D0A-8FA6-46611140FAC0}" srcOrd="1" destOrd="0" presId="urn:microsoft.com/office/officeart/2005/8/layout/orgChart1"/>
    <dgm:cxn modelId="{A77AEF5C-9BDF-478D-9E9A-2A886238B9C2}" type="presOf" srcId="{461BF391-FCC0-479C-91C2-4593C23DB9B4}" destId="{589C8CA3-8F61-4BFE-9284-D8168AC61DD6}" srcOrd="0" destOrd="0" presId="urn:microsoft.com/office/officeart/2005/8/layout/orgChart1"/>
    <dgm:cxn modelId="{D1B0A996-A0B8-42FF-ADDA-63CBA542E1C8}" type="presOf" srcId="{24EC9324-0A61-43CF-9E83-EB564381B79D}" destId="{5AAC7083-CB0A-475D-8858-3B1AC14B43BF}" srcOrd="0" destOrd="0" presId="urn:microsoft.com/office/officeart/2005/8/layout/orgChart1"/>
    <dgm:cxn modelId="{50F777E8-89E8-47C1-9646-98F1B55D055F}" srcId="{C64B3F23-626D-4110-AF1A-5B53223AF5A4}" destId="{DB9BBEA5-C178-438A-B93C-B1F32CE56F55}" srcOrd="1" destOrd="0" parTransId="{0DBF7064-5D50-41C6-880F-85034C48FB90}" sibTransId="{8C378AFF-B0EB-4191-A33B-C8A6DB5B1414}"/>
    <dgm:cxn modelId="{57FC01E6-32FF-42B3-BA70-42C26EAA223B}" type="presOf" srcId="{285E6923-11ED-4307-B97E-A77E9EDC7501}" destId="{ED2F205A-6D4E-453B-AF7B-815CA24B4B43}" srcOrd="0" destOrd="0" presId="urn:microsoft.com/office/officeart/2005/8/layout/orgChart1"/>
    <dgm:cxn modelId="{2802487B-D311-43DD-8C82-95E433A3B4E0}" type="presOf" srcId="{C4927831-622D-4F6D-B83F-FF45593836BA}" destId="{AC009C44-DA87-4910-A739-03B29D7C677B}" srcOrd="1" destOrd="0" presId="urn:microsoft.com/office/officeart/2005/8/layout/orgChart1"/>
    <dgm:cxn modelId="{1662581F-3B4C-448F-AA11-4DB06AFD1C68}" srcId="{B3B4068E-C955-4147-90EF-DDB9927A8851}" destId="{A808E5FD-1358-4ADA-8F35-4666CE23E022}" srcOrd="0" destOrd="0" parTransId="{405E569C-69AF-43AC-9841-E64BC747383B}" sibTransId="{736292A7-1F7E-44B6-A3CC-2AEBBA4626ED}"/>
    <dgm:cxn modelId="{21EE5538-543D-4F26-8D07-69F73650646D}" type="presOf" srcId="{DB9BBEA5-C178-438A-B93C-B1F32CE56F55}" destId="{C8665F72-397A-4C6B-BE35-B511A1D7FEB4}" srcOrd="0" destOrd="0" presId="urn:microsoft.com/office/officeart/2005/8/layout/orgChart1"/>
    <dgm:cxn modelId="{6E405A6E-A1E0-4F60-81D5-45EE02612718}" srcId="{461BF391-FCC0-479C-91C2-4593C23DB9B4}" destId="{C64B3F23-626D-4110-AF1A-5B53223AF5A4}" srcOrd="4" destOrd="0" parTransId="{DA9F8ACF-7859-46D5-9072-E70F84DB73E5}" sibTransId="{D3FD9D09-B8E2-4CD0-A7E3-DA7A72EBEC38}"/>
    <dgm:cxn modelId="{3B337AE4-4635-493C-9D23-9E4ED8AEDF72}" srcId="{5B6F52C5-B93C-4F40-962F-FC5C47828808}" destId="{36B092DB-89B0-4BD9-B26F-FAF14C8F6E98}" srcOrd="0" destOrd="0" parTransId="{F04A6162-1D59-4899-9D3A-9CDDD169A1EC}" sibTransId="{0879B68C-5953-4FB8-8336-D15FC1FC0E8D}"/>
    <dgm:cxn modelId="{D39A7664-9B05-4A2B-B4F1-1E2B692C0F35}" srcId="{24EC9324-0A61-43CF-9E83-EB564381B79D}" destId="{461BF391-FCC0-479C-91C2-4593C23DB9B4}" srcOrd="0" destOrd="0" parTransId="{A0E741F7-2F3F-47D2-9774-C4C8BB3CC33C}" sibTransId="{7EC03E5F-E6A7-40C3-854E-A4A6C3EED2CB}"/>
    <dgm:cxn modelId="{637EB870-8127-4E22-95EA-3EA6EB067BA3}" type="presOf" srcId="{A623D31C-4235-4400-9893-52AABF4EC4FC}" destId="{F65BF96F-38F7-429C-B6C7-B0F4E0D7832E}" srcOrd="0" destOrd="0" presId="urn:microsoft.com/office/officeart/2005/8/layout/orgChart1"/>
    <dgm:cxn modelId="{2F08F82E-8B86-41C0-9633-E50F3A8EBFE3}" srcId="{461BF391-FCC0-479C-91C2-4593C23DB9B4}" destId="{B3B4068E-C955-4147-90EF-DDB9927A8851}" srcOrd="0" destOrd="0" parTransId="{FA60552A-5ABD-44C8-A826-2FE9672F1E0E}" sibTransId="{F1049784-2623-4942-8B17-B6EFAE5B76F9}"/>
    <dgm:cxn modelId="{A16F8E77-0661-4553-BD4B-81D8F1B9A95F}" type="presOf" srcId="{1483B807-2DD3-4E6D-A6B2-5C1E1C8BA73D}" destId="{59F8BB66-B568-479A-9FFC-760ADA90C024}" srcOrd="0" destOrd="0" presId="urn:microsoft.com/office/officeart/2005/8/layout/orgChart1"/>
    <dgm:cxn modelId="{4F073A4F-A6E4-4A23-BDA3-9A93297F9E1A}" type="presOf" srcId="{F22706B3-5409-441F-87E9-29CE2B4D707F}" destId="{B7228CA4-DE1A-4D13-9CA4-F8C08B23CF68}" srcOrd="0" destOrd="0" presId="urn:microsoft.com/office/officeart/2005/8/layout/orgChart1"/>
    <dgm:cxn modelId="{7E2979C1-9153-4EA3-BCEF-5C40196CCF6E}" type="presOf" srcId="{A6760D1C-074D-40FE-8E7A-BC0CAAB9C321}" destId="{3ADC4708-ACAF-4F76-8D29-2DA91D22BF8F}" srcOrd="0" destOrd="0" presId="urn:microsoft.com/office/officeart/2005/8/layout/orgChart1"/>
    <dgm:cxn modelId="{AFFB3875-1499-45AA-A05B-3CFB948F23C1}" type="presOf" srcId="{BDA2FA18-2BBE-4847-AC1C-BAC3B515FEA3}" destId="{0198429B-99BA-4199-9ED9-42A714172AD5}" srcOrd="0" destOrd="0" presId="urn:microsoft.com/office/officeart/2005/8/layout/orgChart1"/>
    <dgm:cxn modelId="{3BC625BC-499C-4CD9-971A-EB46D7809709}" srcId="{1AB28376-F799-4222-9BCB-7126182CE505}" destId="{A623D31C-4235-4400-9893-52AABF4EC4FC}" srcOrd="0" destOrd="0" parTransId="{0EAC3F55-02EE-4C04-911B-3D202591BAB6}" sibTransId="{CC9AFF20-14B7-425B-83C8-96F70E815692}"/>
    <dgm:cxn modelId="{C0C5F3D8-01AF-4CDB-8B62-595BE9A24C12}" type="presOf" srcId="{0F51AD78-455A-4109-9463-1ECB42392C1E}" destId="{5D5752AC-69D9-40F0-99BE-9B6E7F55C2D5}" srcOrd="1" destOrd="0" presId="urn:microsoft.com/office/officeart/2005/8/layout/orgChart1"/>
    <dgm:cxn modelId="{14986A31-7DB4-4575-BD08-7005F1AA2CDA}" type="presOf" srcId="{E47E2B4F-8A73-4E9A-8060-D5D672EE98DD}" destId="{F679FE55-EB78-411A-8CB1-A68C18DE55B3}" srcOrd="0" destOrd="0" presId="urn:microsoft.com/office/officeart/2005/8/layout/orgChart1"/>
    <dgm:cxn modelId="{BFBBFD6A-76DF-4CB7-8E2A-78272F1A71EE}" type="presOf" srcId="{E8659DB8-8567-4F6D-9799-127124F90C70}" destId="{4ECA14CA-AE83-447F-8851-00CFE5E4B6CA}" srcOrd="0" destOrd="0" presId="urn:microsoft.com/office/officeart/2005/8/layout/orgChart1"/>
    <dgm:cxn modelId="{68456733-91CF-4722-AECD-0687FC4491A8}" type="presOf" srcId="{A808E5FD-1358-4ADA-8F35-4666CE23E022}" destId="{67F65BF8-A677-4103-9C8B-327CEF51FD05}" srcOrd="0" destOrd="0" presId="urn:microsoft.com/office/officeart/2005/8/layout/orgChart1"/>
    <dgm:cxn modelId="{10C5DA7D-2546-420A-BC5A-937B0036524C}" type="presOf" srcId="{B3B4068E-C955-4147-90EF-DDB9927A8851}" destId="{6DC6C4A7-F73E-4955-BDE3-9BABA0414A26}" srcOrd="0" destOrd="0" presId="urn:microsoft.com/office/officeart/2005/8/layout/orgChart1"/>
    <dgm:cxn modelId="{6E708866-E5F6-4756-8CF9-BEA203856C0A}" type="presOf" srcId="{36B092DB-89B0-4BD9-B26F-FAF14C8F6E98}" destId="{66E4DA75-37C7-478B-A510-5440F6DF68B5}" srcOrd="1" destOrd="0" presId="urn:microsoft.com/office/officeart/2005/8/layout/orgChart1"/>
    <dgm:cxn modelId="{2E0651E8-5382-458F-8322-B085AB2F693D}" type="presOf" srcId="{DB9BBEA5-C178-438A-B93C-B1F32CE56F55}" destId="{A35989CD-B934-4089-B5B1-C64FD4BD6DF5}" srcOrd="1" destOrd="0" presId="urn:microsoft.com/office/officeart/2005/8/layout/orgChart1"/>
    <dgm:cxn modelId="{CCD41A1C-A590-49CF-B77B-972E3E588BCA}" srcId="{461BF391-FCC0-479C-91C2-4593C23DB9B4}" destId="{1AB28376-F799-4222-9BCB-7126182CE505}" srcOrd="3" destOrd="0" parTransId="{E1CB89E9-0E26-4D94-93C9-BFC4AB62F621}" sibTransId="{A3C0CC71-241D-4DC2-B239-96D4DFAAB43F}"/>
    <dgm:cxn modelId="{F7402837-830B-4698-8100-7BB571E7D310}" srcId="{461BF391-FCC0-479C-91C2-4593C23DB9B4}" destId="{5B6F52C5-B93C-4F40-962F-FC5C47828808}" srcOrd="1" destOrd="0" parTransId="{88462829-5EF8-47B2-BC73-B3679871BE5C}" sibTransId="{F86B4463-F7F4-44B2-840F-C137A4325F1B}"/>
    <dgm:cxn modelId="{D5E07F31-BB94-4310-933D-97CAB4A765DA}" type="presOf" srcId="{C64B3F23-626D-4110-AF1A-5B53223AF5A4}" destId="{25B82D8C-4812-43D3-ABD3-95722B9C3B75}" srcOrd="1" destOrd="0" presId="urn:microsoft.com/office/officeart/2005/8/layout/orgChart1"/>
    <dgm:cxn modelId="{7219977F-CC16-433B-A4EB-6774A4F7CE6F}" type="presOf" srcId="{A808E5FD-1358-4ADA-8F35-4666CE23E022}" destId="{3D4E62E6-E7ED-489E-865E-E5D225D66DEE}" srcOrd="1" destOrd="0" presId="urn:microsoft.com/office/officeart/2005/8/layout/orgChart1"/>
    <dgm:cxn modelId="{F606E75E-D68F-42B3-9F4C-B1801C1D0425}" type="presOf" srcId="{2DBBC726-E076-4B01-967F-EA9EC46A5FF8}" destId="{FBD12E2B-359A-45FB-9EFF-5C1FF93D28F0}" srcOrd="1" destOrd="0" presId="urn:microsoft.com/office/officeart/2005/8/layout/orgChart1"/>
    <dgm:cxn modelId="{1FAEAC77-D6E1-4EB1-ABA0-2C43A67492E2}" type="presOf" srcId="{1AB28376-F799-4222-9BCB-7126182CE505}" destId="{D1B96395-47D4-4C49-A705-7067E2527C8F}" srcOrd="0" destOrd="0" presId="urn:microsoft.com/office/officeart/2005/8/layout/orgChart1"/>
    <dgm:cxn modelId="{D709AFB3-7FE9-4B2C-8E01-B80E9F0D3089}" srcId="{F22706B3-5409-441F-87E9-29CE2B4D707F}" destId="{C4927831-622D-4F6D-B83F-FF45593836BA}" srcOrd="0" destOrd="0" parTransId="{A6760D1C-074D-40FE-8E7A-BC0CAAB9C321}" sibTransId="{59E7ED0E-20A4-432B-A725-9F807F3E79D7}"/>
    <dgm:cxn modelId="{C8D35DAF-C192-476C-B961-40AE6246E214}" type="presOf" srcId="{5B6F52C5-B93C-4F40-962F-FC5C47828808}" destId="{0F5E58E5-2ADF-4B2B-BF82-8EFD382BEAFD}" srcOrd="0" destOrd="0" presId="urn:microsoft.com/office/officeart/2005/8/layout/orgChart1"/>
    <dgm:cxn modelId="{9CA8DA00-CF24-4276-906E-A026CC73B954}" type="presOf" srcId="{F22706B3-5409-441F-87E9-29CE2B4D707F}" destId="{D61CB0A9-7E3C-421D-904F-BE2FE94BA7B7}" srcOrd="1" destOrd="0" presId="urn:microsoft.com/office/officeart/2005/8/layout/orgChart1"/>
    <dgm:cxn modelId="{6B67653A-935A-4375-AF12-C11554C7000F}" type="presOf" srcId="{A623D31C-4235-4400-9893-52AABF4EC4FC}" destId="{12E44CA9-CB57-411F-AF36-3FDDF1A6E19D}" srcOrd="1" destOrd="0" presId="urn:microsoft.com/office/officeart/2005/8/layout/orgChart1"/>
    <dgm:cxn modelId="{5BD1EC13-4145-4B65-8B3E-E220F04C8B02}" type="presOf" srcId="{C64B3F23-626D-4110-AF1A-5B53223AF5A4}" destId="{DE0A2386-1948-4AC8-8C43-F0178EF9F413}" srcOrd="0" destOrd="0" presId="urn:microsoft.com/office/officeart/2005/8/layout/orgChart1"/>
    <dgm:cxn modelId="{CEAE962F-D146-4F6E-AAD0-5371C5165524}" type="presOf" srcId="{0722B2E9-FECD-482D-AB81-9C65FD1EE46D}" destId="{43A0A038-61D7-4D25-BC07-6ABC70571AB2}" srcOrd="0" destOrd="0" presId="urn:microsoft.com/office/officeart/2005/8/layout/orgChart1"/>
    <dgm:cxn modelId="{E4719A2A-E8E8-4084-B75E-5C9A3CFEAA9B}" type="presOf" srcId="{C4927831-622D-4F6D-B83F-FF45593836BA}" destId="{BFF035D5-70F0-438B-9B6C-5E4A03C6B3AC}" srcOrd="0" destOrd="0" presId="urn:microsoft.com/office/officeart/2005/8/layout/orgChart1"/>
    <dgm:cxn modelId="{1DD762A1-92AD-4DC2-828B-93C7F5DCE7CC}" type="presOf" srcId="{36B092DB-89B0-4BD9-B26F-FAF14C8F6E98}" destId="{77A2932F-29E7-4051-A869-64A4826B3D2B}" srcOrd="0" destOrd="0" presId="urn:microsoft.com/office/officeart/2005/8/layout/orgChart1"/>
    <dgm:cxn modelId="{61305BD0-8A6E-4608-8DAE-7231162029D0}" srcId="{C64B3F23-626D-4110-AF1A-5B53223AF5A4}" destId="{0F51AD78-455A-4109-9463-1ECB42392C1E}" srcOrd="0" destOrd="0" parTransId="{BDA2FA18-2BBE-4847-AC1C-BAC3B515FEA3}" sibTransId="{04203F8B-AD36-4689-87FA-F55992CC3FFF}"/>
    <dgm:cxn modelId="{3CECB44A-F26E-4A3C-ABE1-5AA612C200E6}" type="presOf" srcId="{2DBBC726-E076-4B01-967F-EA9EC46A5FF8}" destId="{EC5B5AAF-5A97-4D58-895D-82E70C6CEB54}" srcOrd="0" destOrd="0" presId="urn:microsoft.com/office/officeart/2005/8/layout/orgChart1"/>
    <dgm:cxn modelId="{F70821DE-94E4-4520-B9E0-3D70B0080A32}" type="presOf" srcId="{E1CB89E9-0E26-4D94-93C9-BFC4AB62F621}" destId="{7DCF3551-DE6C-40FD-B500-AFB4F3D8398A}" srcOrd="0" destOrd="0" presId="urn:microsoft.com/office/officeart/2005/8/layout/orgChart1"/>
    <dgm:cxn modelId="{510C63F7-2E88-4123-8E01-789A13743D9C}" type="presOf" srcId="{F04A6162-1D59-4899-9D3A-9CDDD169A1EC}" destId="{E297F65D-1EAF-42FD-A667-6FBE26B1613C}" srcOrd="0" destOrd="0" presId="urn:microsoft.com/office/officeart/2005/8/layout/orgChart1"/>
    <dgm:cxn modelId="{312FD0D1-F324-4A1D-B760-0E52B2FB34CE}" type="presOf" srcId="{405E569C-69AF-43AC-9841-E64BC747383B}" destId="{A99105B5-BB08-4DA6-A0FB-1734B6D6134C}" srcOrd="0" destOrd="0" presId="urn:microsoft.com/office/officeart/2005/8/layout/orgChart1"/>
    <dgm:cxn modelId="{53A00E92-3C88-4AE5-9B00-B2BF27D34ED6}" srcId="{A623D31C-4235-4400-9893-52AABF4EC4FC}" destId="{0722B2E9-FECD-482D-AB81-9C65FD1EE46D}" srcOrd="0" destOrd="0" parTransId="{1483B807-2DD3-4E6D-A6B2-5C1E1C8BA73D}" sibTransId="{22C7F4FA-E75F-4469-B2E1-F1892C0D96FD}"/>
    <dgm:cxn modelId="{C4B05AEA-8819-4656-BFAF-4CCEE8054CB9}" type="presOf" srcId="{DA9F8ACF-7859-46D5-9072-E70F84DB73E5}" destId="{D1137D8E-CC99-48F6-97EF-3D845B5BC66E}" srcOrd="0" destOrd="0" presId="urn:microsoft.com/office/officeart/2005/8/layout/orgChart1"/>
    <dgm:cxn modelId="{39488848-99B4-48F0-9DE8-4949D3EF4A9B}" type="presOf" srcId="{B3B4068E-C955-4147-90EF-DDB9927A8851}" destId="{ECD333CE-34EA-4B89-917C-D436F0CDB73D}" srcOrd="1" destOrd="0" presId="urn:microsoft.com/office/officeart/2005/8/layout/orgChart1"/>
    <dgm:cxn modelId="{FDE9900B-047F-4D9F-B49B-31C386F052C7}" type="presOf" srcId="{E47E2B4F-8A73-4E9A-8060-D5D672EE98DD}" destId="{415B5E50-A85C-4D1B-BED2-8653576E7813}" srcOrd="1" destOrd="0" presId="urn:microsoft.com/office/officeart/2005/8/layout/orgChart1"/>
    <dgm:cxn modelId="{2B84AC21-1E9D-4856-9E11-0500C2E37401}" srcId="{0F51AD78-455A-4109-9463-1ECB42392C1E}" destId="{E47E2B4F-8A73-4E9A-8060-D5D672EE98DD}" srcOrd="0" destOrd="0" parTransId="{E8659DB8-8567-4F6D-9799-127124F90C70}" sibTransId="{BCFCA8F2-CC30-4055-9B09-AA6530B34C6F}"/>
    <dgm:cxn modelId="{624B4E0A-2FC5-488C-8EE6-4188FCE1A053}" srcId="{461BF391-FCC0-479C-91C2-4593C23DB9B4}" destId="{F22706B3-5409-441F-87E9-29CE2B4D707F}" srcOrd="2" destOrd="0" parTransId="{285E6923-11ED-4307-B97E-A77E9EDC7501}" sibTransId="{BEC3F310-42CC-4266-9E04-D34C70854F82}"/>
    <dgm:cxn modelId="{9D5A5A07-E395-4349-8F6B-E61FD1489663}" type="presOf" srcId="{1AB28376-F799-4222-9BCB-7126182CE505}" destId="{73F337FD-A57A-4FD3-BBCB-9A4C774FCCFD}" srcOrd="1" destOrd="0" presId="urn:microsoft.com/office/officeart/2005/8/layout/orgChart1"/>
    <dgm:cxn modelId="{53D9BBAB-4F13-43B3-8ACD-7472DF8C6427}" srcId="{A808E5FD-1358-4ADA-8F35-4666CE23E022}" destId="{2DBBC726-E076-4B01-967F-EA9EC46A5FF8}" srcOrd="0" destOrd="0" parTransId="{CECDDD49-64BD-49D5-9C78-EB391851C1D1}" sibTransId="{3EBD19CF-73D4-4814-9B76-17F789CB012D}"/>
    <dgm:cxn modelId="{1BC7931E-B574-4A11-892F-3AFE1C1C6BAD}" type="presOf" srcId="{5B6F52C5-B93C-4F40-962F-FC5C47828808}" destId="{489D2644-B815-408D-8BB6-9F8B27919CFC}" srcOrd="1" destOrd="0" presId="urn:microsoft.com/office/officeart/2005/8/layout/orgChart1"/>
    <dgm:cxn modelId="{EF0AD6D0-8B5F-4361-B4A7-70969E2B8528}" type="presOf" srcId="{461BF391-FCC0-479C-91C2-4593C23DB9B4}" destId="{BDBCF665-822A-46E0-8716-424C93FE1F22}" srcOrd="1" destOrd="0" presId="urn:microsoft.com/office/officeart/2005/8/layout/orgChart1"/>
    <dgm:cxn modelId="{0D975CC6-3FD4-4C20-97BB-61A1D92E0604}" type="presOf" srcId="{0DBF7064-5D50-41C6-880F-85034C48FB90}" destId="{E2B5E38E-454F-45E6-A941-49A0D61DA466}" srcOrd="0" destOrd="0" presId="urn:microsoft.com/office/officeart/2005/8/layout/orgChart1"/>
    <dgm:cxn modelId="{900FB24F-627C-4658-B711-42909A8F0DDB}" type="presOf" srcId="{0EAC3F55-02EE-4C04-911B-3D202591BAB6}" destId="{0CB47E27-29E3-4467-9E51-CC5EE5956CBF}" srcOrd="0" destOrd="0" presId="urn:microsoft.com/office/officeart/2005/8/layout/orgChart1"/>
    <dgm:cxn modelId="{5BF22F4C-B476-41E7-8068-D0C62D0BE554}" type="presOf" srcId="{FA60552A-5ABD-44C8-A826-2FE9672F1E0E}" destId="{23C4C49B-C82D-4759-B564-BBE8A00AB434}" srcOrd="0" destOrd="0" presId="urn:microsoft.com/office/officeart/2005/8/layout/orgChart1"/>
    <dgm:cxn modelId="{34FFCBA0-A40A-4C6A-B4C7-72314E27A9E6}" type="presOf" srcId="{0F51AD78-455A-4109-9463-1ECB42392C1E}" destId="{12EE00F4-5F1F-45F1-8187-57E7D7D00547}" srcOrd="0" destOrd="0" presId="urn:microsoft.com/office/officeart/2005/8/layout/orgChart1"/>
    <dgm:cxn modelId="{CD5A3392-B591-44FF-9EC5-00D951EB18F1}" type="presOf" srcId="{CECDDD49-64BD-49D5-9C78-EB391851C1D1}" destId="{E16B556E-FA06-409A-A742-31D1A280711B}" srcOrd="0" destOrd="0" presId="urn:microsoft.com/office/officeart/2005/8/layout/orgChart1"/>
    <dgm:cxn modelId="{18599BA9-25AA-4486-B1E0-D957E29E7D73}" type="presOf" srcId="{88462829-5EF8-47B2-BC73-B3679871BE5C}" destId="{FCCABA6A-0000-45BB-A45D-2442D5D24A0C}" srcOrd="0" destOrd="0" presId="urn:microsoft.com/office/officeart/2005/8/layout/orgChart1"/>
    <dgm:cxn modelId="{823683A2-3169-44A0-AB35-D839C4486817}" type="presParOf" srcId="{5AAC7083-CB0A-475D-8858-3B1AC14B43BF}" destId="{D14D5EB8-7DAB-4CA6-BD02-2F27FD0FA2B3}" srcOrd="0" destOrd="0" presId="urn:microsoft.com/office/officeart/2005/8/layout/orgChart1"/>
    <dgm:cxn modelId="{0ED53130-1512-4F6C-80C0-DF068180F042}" type="presParOf" srcId="{D14D5EB8-7DAB-4CA6-BD02-2F27FD0FA2B3}" destId="{BE18CB15-E8B2-4472-A49E-5710152AF04E}" srcOrd="0" destOrd="0" presId="urn:microsoft.com/office/officeart/2005/8/layout/orgChart1"/>
    <dgm:cxn modelId="{045DE6A8-79C6-4D28-8936-B953741FC4DB}" type="presParOf" srcId="{BE18CB15-E8B2-4472-A49E-5710152AF04E}" destId="{589C8CA3-8F61-4BFE-9284-D8168AC61DD6}" srcOrd="0" destOrd="0" presId="urn:microsoft.com/office/officeart/2005/8/layout/orgChart1"/>
    <dgm:cxn modelId="{66529807-ACF7-4F13-8B2F-83C881675766}" type="presParOf" srcId="{BE18CB15-E8B2-4472-A49E-5710152AF04E}" destId="{BDBCF665-822A-46E0-8716-424C93FE1F22}" srcOrd="1" destOrd="0" presId="urn:microsoft.com/office/officeart/2005/8/layout/orgChart1"/>
    <dgm:cxn modelId="{EAF5CB60-0412-4266-A434-5656151FFB80}" type="presParOf" srcId="{D14D5EB8-7DAB-4CA6-BD02-2F27FD0FA2B3}" destId="{BFEBDE60-F4E5-4C01-A335-3A38163A91D6}" srcOrd="1" destOrd="0" presId="urn:microsoft.com/office/officeart/2005/8/layout/orgChart1"/>
    <dgm:cxn modelId="{F28189D1-4038-4CC8-8105-41FA7D34E42C}" type="presParOf" srcId="{BFEBDE60-F4E5-4C01-A335-3A38163A91D6}" destId="{23C4C49B-C82D-4759-B564-BBE8A00AB434}" srcOrd="0" destOrd="0" presId="urn:microsoft.com/office/officeart/2005/8/layout/orgChart1"/>
    <dgm:cxn modelId="{596A8B64-5C92-4E48-BC06-14789C7C8040}" type="presParOf" srcId="{BFEBDE60-F4E5-4C01-A335-3A38163A91D6}" destId="{74A58B0B-528D-41D8-8E68-253A39250923}" srcOrd="1" destOrd="0" presId="urn:microsoft.com/office/officeart/2005/8/layout/orgChart1"/>
    <dgm:cxn modelId="{DB420437-7436-4485-9404-24A66DD49E0C}" type="presParOf" srcId="{74A58B0B-528D-41D8-8E68-253A39250923}" destId="{C9037847-D288-49E7-86EE-C0CF63CB6604}" srcOrd="0" destOrd="0" presId="urn:microsoft.com/office/officeart/2005/8/layout/orgChart1"/>
    <dgm:cxn modelId="{EF97AE62-BADB-4712-871C-AAFCE6BC5E62}" type="presParOf" srcId="{C9037847-D288-49E7-86EE-C0CF63CB6604}" destId="{6DC6C4A7-F73E-4955-BDE3-9BABA0414A26}" srcOrd="0" destOrd="0" presId="urn:microsoft.com/office/officeart/2005/8/layout/orgChart1"/>
    <dgm:cxn modelId="{198AFE73-ADA6-4D5B-A7CC-78AD50794EEB}" type="presParOf" srcId="{C9037847-D288-49E7-86EE-C0CF63CB6604}" destId="{ECD333CE-34EA-4B89-917C-D436F0CDB73D}" srcOrd="1" destOrd="0" presId="urn:microsoft.com/office/officeart/2005/8/layout/orgChart1"/>
    <dgm:cxn modelId="{7CC94958-B9FB-456A-900E-F8F8CAD6BD3D}" type="presParOf" srcId="{74A58B0B-528D-41D8-8E68-253A39250923}" destId="{AC8757ED-26D1-421E-ABA3-66822F6EB72B}" srcOrd="1" destOrd="0" presId="urn:microsoft.com/office/officeart/2005/8/layout/orgChart1"/>
    <dgm:cxn modelId="{2501C545-4D22-4B8E-8772-C4F89176CAE2}" type="presParOf" srcId="{AC8757ED-26D1-421E-ABA3-66822F6EB72B}" destId="{A99105B5-BB08-4DA6-A0FB-1734B6D6134C}" srcOrd="0" destOrd="0" presId="urn:microsoft.com/office/officeart/2005/8/layout/orgChart1"/>
    <dgm:cxn modelId="{69FA5857-AF79-466B-B99F-27E266F36D60}" type="presParOf" srcId="{AC8757ED-26D1-421E-ABA3-66822F6EB72B}" destId="{6426F01D-F3B0-4608-B05C-3D8B0CAD9DE9}" srcOrd="1" destOrd="0" presId="urn:microsoft.com/office/officeart/2005/8/layout/orgChart1"/>
    <dgm:cxn modelId="{A297C9FB-57EC-4B66-B9CB-39A4F9DF1EAE}" type="presParOf" srcId="{6426F01D-F3B0-4608-B05C-3D8B0CAD9DE9}" destId="{9B7A3170-CE87-4977-B24F-99B1A5B7B5B5}" srcOrd="0" destOrd="0" presId="urn:microsoft.com/office/officeart/2005/8/layout/orgChart1"/>
    <dgm:cxn modelId="{8952E843-0184-4091-9E0C-DA1CF2CC2B64}" type="presParOf" srcId="{9B7A3170-CE87-4977-B24F-99B1A5B7B5B5}" destId="{67F65BF8-A677-4103-9C8B-327CEF51FD05}" srcOrd="0" destOrd="0" presId="urn:microsoft.com/office/officeart/2005/8/layout/orgChart1"/>
    <dgm:cxn modelId="{B74FC998-876B-42C2-9623-0A25D6E3C038}" type="presParOf" srcId="{9B7A3170-CE87-4977-B24F-99B1A5B7B5B5}" destId="{3D4E62E6-E7ED-489E-865E-E5D225D66DEE}" srcOrd="1" destOrd="0" presId="urn:microsoft.com/office/officeart/2005/8/layout/orgChart1"/>
    <dgm:cxn modelId="{E78544A7-3F82-416C-A7B9-D74DEEF6F55B}" type="presParOf" srcId="{6426F01D-F3B0-4608-B05C-3D8B0CAD9DE9}" destId="{9CBBA7E8-8A0C-4427-A11F-C9FA854617C7}" srcOrd="1" destOrd="0" presId="urn:microsoft.com/office/officeart/2005/8/layout/orgChart1"/>
    <dgm:cxn modelId="{C9A50677-87E2-4F4E-B69C-C052E6144B6F}" type="presParOf" srcId="{9CBBA7E8-8A0C-4427-A11F-C9FA854617C7}" destId="{E16B556E-FA06-409A-A742-31D1A280711B}" srcOrd="0" destOrd="0" presId="urn:microsoft.com/office/officeart/2005/8/layout/orgChart1"/>
    <dgm:cxn modelId="{8732678A-8DA3-4429-BE08-46CF208D464F}" type="presParOf" srcId="{9CBBA7E8-8A0C-4427-A11F-C9FA854617C7}" destId="{A2BBF383-98FA-417D-B873-BDA916410F42}" srcOrd="1" destOrd="0" presId="urn:microsoft.com/office/officeart/2005/8/layout/orgChart1"/>
    <dgm:cxn modelId="{FDBF8454-1E55-4AF7-BA1B-BBD07D54A831}" type="presParOf" srcId="{A2BBF383-98FA-417D-B873-BDA916410F42}" destId="{44494986-4B6B-4CAE-AB5E-194908756589}" srcOrd="0" destOrd="0" presId="urn:microsoft.com/office/officeart/2005/8/layout/orgChart1"/>
    <dgm:cxn modelId="{BF3F76AA-DCE4-4DA2-94B0-F0430B74AC20}" type="presParOf" srcId="{44494986-4B6B-4CAE-AB5E-194908756589}" destId="{EC5B5AAF-5A97-4D58-895D-82E70C6CEB54}" srcOrd="0" destOrd="0" presId="urn:microsoft.com/office/officeart/2005/8/layout/orgChart1"/>
    <dgm:cxn modelId="{02FF84D3-BA8A-45FB-88B6-460A0A819D41}" type="presParOf" srcId="{44494986-4B6B-4CAE-AB5E-194908756589}" destId="{FBD12E2B-359A-45FB-9EFF-5C1FF93D28F0}" srcOrd="1" destOrd="0" presId="urn:microsoft.com/office/officeart/2005/8/layout/orgChart1"/>
    <dgm:cxn modelId="{2F4B255B-D08D-45C2-823A-0A46A601FEAC}" type="presParOf" srcId="{A2BBF383-98FA-417D-B873-BDA916410F42}" destId="{D2362AB5-4162-4E76-BA71-CEAA4B55D1FA}" srcOrd="1" destOrd="0" presId="urn:microsoft.com/office/officeart/2005/8/layout/orgChart1"/>
    <dgm:cxn modelId="{AA2CE8A0-8914-4496-8625-AF5E77B71011}" type="presParOf" srcId="{A2BBF383-98FA-417D-B873-BDA916410F42}" destId="{F19A68FE-979E-4841-9186-FF1F031F1F2D}" srcOrd="2" destOrd="0" presId="urn:microsoft.com/office/officeart/2005/8/layout/orgChart1"/>
    <dgm:cxn modelId="{0B7604CC-FFB4-4762-92AF-CC1DF5A37E11}" type="presParOf" srcId="{6426F01D-F3B0-4608-B05C-3D8B0CAD9DE9}" destId="{E396DC68-B933-4E65-879D-7E6E6567F5DA}" srcOrd="2" destOrd="0" presId="urn:microsoft.com/office/officeart/2005/8/layout/orgChart1"/>
    <dgm:cxn modelId="{E614A27D-5E0D-45B2-A40E-59BE41FE6045}" type="presParOf" srcId="{74A58B0B-528D-41D8-8E68-253A39250923}" destId="{402BF575-C9BC-46B3-8805-B273D2C89488}" srcOrd="2" destOrd="0" presId="urn:microsoft.com/office/officeart/2005/8/layout/orgChart1"/>
    <dgm:cxn modelId="{770B42D8-C8CA-4EC5-B1B1-D8512E9AE788}" type="presParOf" srcId="{BFEBDE60-F4E5-4C01-A335-3A38163A91D6}" destId="{FCCABA6A-0000-45BB-A45D-2442D5D24A0C}" srcOrd="2" destOrd="0" presId="urn:microsoft.com/office/officeart/2005/8/layout/orgChart1"/>
    <dgm:cxn modelId="{162D8FD0-37FF-485D-B7DB-8C96C2279257}" type="presParOf" srcId="{BFEBDE60-F4E5-4C01-A335-3A38163A91D6}" destId="{BD3AD90F-790E-40C8-93C7-EF1F5198B1F5}" srcOrd="3" destOrd="0" presId="urn:microsoft.com/office/officeart/2005/8/layout/orgChart1"/>
    <dgm:cxn modelId="{94DE062F-EC04-474E-B4FA-369E553DEDAD}" type="presParOf" srcId="{BD3AD90F-790E-40C8-93C7-EF1F5198B1F5}" destId="{6991027F-E97F-4166-B233-8C918388F35D}" srcOrd="0" destOrd="0" presId="urn:microsoft.com/office/officeart/2005/8/layout/orgChart1"/>
    <dgm:cxn modelId="{38CAAA8F-A096-4471-9F76-86B6821524E3}" type="presParOf" srcId="{6991027F-E97F-4166-B233-8C918388F35D}" destId="{0F5E58E5-2ADF-4B2B-BF82-8EFD382BEAFD}" srcOrd="0" destOrd="0" presId="urn:microsoft.com/office/officeart/2005/8/layout/orgChart1"/>
    <dgm:cxn modelId="{2EB7E6FB-D32D-46E9-AAC9-BCF00833C7C1}" type="presParOf" srcId="{6991027F-E97F-4166-B233-8C918388F35D}" destId="{489D2644-B815-408D-8BB6-9F8B27919CFC}" srcOrd="1" destOrd="0" presId="urn:microsoft.com/office/officeart/2005/8/layout/orgChart1"/>
    <dgm:cxn modelId="{20914852-B99B-409E-B79E-3969287D2A88}" type="presParOf" srcId="{BD3AD90F-790E-40C8-93C7-EF1F5198B1F5}" destId="{2A250A31-6049-4712-BCE2-392BEF360B42}" srcOrd="1" destOrd="0" presId="urn:microsoft.com/office/officeart/2005/8/layout/orgChart1"/>
    <dgm:cxn modelId="{4CCD3259-39D8-4E20-A09B-BBBD928E4F5C}" type="presParOf" srcId="{2A250A31-6049-4712-BCE2-392BEF360B42}" destId="{E297F65D-1EAF-42FD-A667-6FBE26B1613C}" srcOrd="0" destOrd="0" presId="urn:microsoft.com/office/officeart/2005/8/layout/orgChart1"/>
    <dgm:cxn modelId="{63D86F90-B80F-4BD8-A881-8A1325E97A91}" type="presParOf" srcId="{2A250A31-6049-4712-BCE2-392BEF360B42}" destId="{ED01947C-DC16-4334-B826-D7F4F46440A3}" srcOrd="1" destOrd="0" presId="urn:microsoft.com/office/officeart/2005/8/layout/orgChart1"/>
    <dgm:cxn modelId="{1BA471DA-0413-41BC-93EB-F851AEEE800F}" type="presParOf" srcId="{ED01947C-DC16-4334-B826-D7F4F46440A3}" destId="{AED714F1-F7BA-4345-9517-840378EEDB63}" srcOrd="0" destOrd="0" presId="urn:microsoft.com/office/officeart/2005/8/layout/orgChart1"/>
    <dgm:cxn modelId="{523F78B8-FF0E-4D88-B267-9EBF72A31A50}" type="presParOf" srcId="{AED714F1-F7BA-4345-9517-840378EEDB63}" destId="{77A2932F-29E7-4051-A869-64A4826B3D2B}" srcOrd="0" destOrd="0" presId="urn:microsoft.com/office/officeart/2005/8/layout/orgChart1"/>
    <dgm:cxn modelId="{67559FE3-7A0B-4266-B9C2-00601E4962B6}" type="presParOf" srcId="{AED714F1-F7BA-4345-9517-840378EEDB63}" destId="{66E4DA75-37C7-478B-A510-5440F6DF68B5}" srcOrd="1" destOrd="0" presId="urn:microsoft.com/office/officeart/2005/8/layout/orgChart1"/>
    <dgm:cxn modelId="{7A785622-7610-40E9-A49F-E447F16FB3C2}" type="presParOf" srcId="{ED01947C-DC16-4334-B826-D7F4F46440A3}" destId="{2F292892-0909-46A8-9A14-4069BC0DDC42}" srcOrd="1" destOrd="0" presId="urn:microsoft.com/office/officeart/2005/8/layout/orgChart1"/>
    <dgm:cxn modelId="{BB248B42-1006-4B72-B9CA-4D7EEE881464}" type="presParOf" srcId="{ED01947C-DC16-4334-B826-D7F4F46440A3}" destId="{EE33AE3B-5812-41E1-A724-F8E9ADA8C16C}" srcOrd="2" destOrd="0" presId="urn:microsoft.com/office/officeart/2005/8/layout/orgChart1"/>
    <dgm:cxn modelId="{A80E61F8-F915-47FA-A829-99A235E1C0F2}" type="presParOf" srcId="{BD3AD90F-790E-40C8-93C7-EF1F5198B1F5}" destId="{606355E4-F291-4AC0-B164-E687C0607E85}" srcOrd="2" destOrd="0" presId="urn:microsoft.com/office/officeart/2005/8/layout/orgChart1"/>
    <dgm:cxn modelId="{0F24BA45-0F07-4802-A53F-503C734DCDB0}" type="presParOf" srcId="{BFEBDE60-F4E5-4C01-A335-3A38163A91D6}" destId="{ED2F205A-6D4E-453B-AF7B-815CA24B4B43}" srcOrd="4" destOrd="0" presId="urn:microsoft.com/office/officeart/2005/8/layout/orgChart1"/>
    <dgm:cxn modelId="{7E4D3D2F-E673-4B5A-89C6-F570910CC38D}" type="presParOf" srcId="{BFEBDE60-F4E5-4C01-A335-3A38163A91D6}" destId="{C5597161-9B8E-4CCD-8D43-A77164A8E9B8}" srcOrd="5" destOrd="0" presId="urn:microsoft.com/office/officeart/2005/8/layout/orgChart1"/>
    <dgm:cxn modelId="{C4C4DDEF-28AF-445E-B1DE-79863312B634}" type="presParOf" srcId="{C5597161-9B8E-4CCD-8D43-A77164A8E9B8}" destId="{F0D1D339-22F5-47A3-A8E8-F7B159742F13}" srcOrd="0" destOrd="0" presId="urn:microsoft.com/office/officeart/2005/8/layout/orgChart1"/>
    <dgm:cxn modelId="{803EB5CE-279B-470D-99C9-3F45D2949737}" type="presParOf" srcId="{F0D1D339-22F5-47A3-A8E8-F7B159742F13}" destId="{B7228CA4-DE1A-4D13-9CA4-F8C08B23CF68}" srcOrd="0" destOrd="0" presId="urn:microsoft.com/office/officeart/2005/8/layout/orgChart1"/>
    <dgm:cxn modelId="{C4B1E70F-BAC5-4AE0-84B2-F0938B1AFDE0}" type="presParOf" srcId="{F0D1D339-22F5-47A3-A8E8-F7B159742F13}" destId="{D61CB0A9-7E3C-421D-904F-BE2FE94BA7B7}" srcOrd="1" destOrd="0" presId="urn:microsoft.com/office/officeart/2005/8/layout/orgChart1"/>
    <dgm:cxn modelId="{54720028-AE1C-4185-B637-DFB97C5B4435}" type="presParOf" srcId="{C5597161-9B8E-4CCD-8D43-A77164A8E9B8}" destId="{AD7AE847-2144-4A04-BDF8-EAEB1CDBB95A}" srcOrd="1" destOrd="0" presId="urn:microsoft.com/office/officeart/2005/8/layout/orgChart1"/>
    <dgm:cxn modelId="{AE044DE7-FCA0-42A0-8C47-49606BB5E4B5}" type="presParOf" srcId="{AD7AE847-2144-4A04-BDF8-EAEB1CDBB95A}" destId="{3ADC4708-ACAF-4F76-8D29-2DA91D22BF8F}" srcOrd="0" destOrd="0" presId="urn:microsoft.com/office/officeart/2005/8/layout/orgChart1"/>
    <dgm:cxn modelId="{AD296AB9-624E-44DA-AF7F-B4F816988168}" type="presParOf" srcId="{AD7AE847-2144-4A04-BDF8-EAEB1CDBB95A}" destId="{0325CDF3-E002-4591-AB07-7886206B80AB}" srcOrd="1" destOrd="0" presId="urn:microsoft.com/office/officeart/2005/8/layout/orgChart1"/>
    <dgm:cxn modelId="{907D58A1-8C40-4E10-8BAE-849EFF030B17}" type="presParOf" srcId="{0325CDF3-E002-4591-AB07-7886206B80AB}" destId="{B92E6C5D-96CD-4E94-A2A8-2E5AE87B7315}" srcOrd="0" destOrd="0" presId="urn:microsoft.com/office/officeart/2005/8/layout/orgChart1"/>
    <dgm:cxn modelId="{5CEBAA8F-8B71-41D1-B202-E5EF9E2870AF}" type="presParOf" srcId="{B92E6C5D-96CD-4E94-A2A8-2E5AE87B7315}" destId="{BFF035D5-70F0-438B-9B6C-5E4A03C6B3AC}" srcOrd="0" destOrd="0" presId="urn:microsoft.com/office/officeart/2005/8/layout/orgChart1"/>
    <dgm:cxn modelId="{D0384FAF-F40E-45C6-898C-7B5DCA57B767}" type="presParOf" srcId="{B92E6C5D-96CD-4E94-A2A8-2E5AE87B7315}" destId="{AC009C44-DA87-4910-A739-03B29D7C677B}" srcOrd="1" destOrd="0" presId="urn:microsoft.com/office/officeart/2005/8/layout/orgChart1"/>
    <dgm:cxn modelId="{9F251831-F9A7-4C7C-8ECA-AFB9223D567F}" type="presParOf" srcId="{0325CDF3-E002-4591-AB07-7886206B80AB}" destId="{CE65284F-E418-4A41-897E-EE7CCF92E80F}" srcOrd="1" destOrd="0" presId="urn:microsoft.com/office/officeart/2005/8/layout/orgChart1"/>
    <dgm:cxn modelId="{97107705-95F4-472E-8699-7F6CD278DE37}" type="presParOf" srcId="{0325CDF3-E002-4591-AB07-7886206B80AB}" destId="{358AAB7E-2850-4F46-932B-A62FC6FDF13C}" srcOrd="2" destOrd="0" presId="urn:microsoft.com/office/officeart/2005/8/layout/orgChart1"/>
    <dgm:cxn modelId="{2C3FEC7D-E8D8-4112-8196-EF419B7C5A23}" type="presParOf" srcId="{C5597161-9B8E-4CCD-8D43-A77164A8E9B8}" destId="{4298D52A-E76E-4A26-B2D6-BD9B1E824285}" srcOrd="2" destOrd="0" presId="urn:microsoft.com/office/officeart/2005/8/layout/orgChart1"/>
    <dgm:cxn modelId="{C466D4D4-40B1-4CC4-BC27-E91EE64A54C7}" type="presParOf" srcId="{BFEBDE60-F4E5-4C01-A335-3A38163A91D6}" destId="{7DCF3551-DE6C-40FD-B500-AFB4F3D8398A}" srcOrd="6" destOrd="0" presId="urn:microsoft.com/office/officeart/2005/8/layout/orgChart1"/>
    <dgm:cxn modelId="{4BCAA6AA-7895-48CF-A77E-21B036529650}" type="presParOf" srcId="{BFEBDE60-F4E5-4C01-A335-3A38163A91D6}" destId="{77EA0965-63F3-44B1-A264-10177D295A6D}" srcOrd="7" destOrd="0" presId="urn:microsoft.com/office/officeart/2005/8/layout/orgChart1"/>
    <dgm:cxn modelId="{BD8A2A03-2A90-45EB-9E97-DF38B57C105B}" type="presParOf" srcId="{77EA0965-63F3-44B1-A264-10177D295A6D}" destId="{67F2EF95-AC0C-4A47-BA56-1BC76BA0577E}" srcOrd="0" destOrd="0" presId="urn:microsoft.com/office/officeart/2005/8/layout/orgChart1"/>
    <dgm:cxn modelId="{647D9170-1CEF-411F-B638-B557EAA0DB69}" type="presParOf" srcId="{67F2EF95-AC0C-4A47-BA56-1BC76BA0577E}" destId="{D1B96395-47D4-4C49-A705-7067E2527C8F}" srcOrd="0" destOrd="0" presId="urn:microsoft.com/office/officeart/2005/8/layout/orgChart1"/>
    <dgm:cxn modelId="{B37356B7-2856-4484-BB3A-302D215B9DA5}" type="presParOf" srcId="{67F2EF95-AC0C-4A47-BA56-1BC76BA0577E}" destId="{73F337FD-A57A-4FD3-BBCB-9A4C774FCCFD}" srcOrd="1" destOrd="0" presId="urn:microsoft.com/office/officeart/2005/8/layout/orgChart1"/>
    <dgm:cxn modelId="{BFF4E262-ED9C-4381-AF66-A88A44BFE840}" type="presParOf" srcId="{77EA0965-63F3-44B1-A264-10177D295A6D}" destId="{AEA1ED14-51EB-4128-8C80-4351FF5A6290}" srcOrd="1" destOrd="0" presId="urn:microsoft.com/office/officeart/2005/8/layout/orgChart1"/>
    <dgm:cxn modelId="{83434A3B-646E-4FE6-ADA4-4AB194BFF8E8}" type="presParOf" srcId="{AEA1ED14-51EB-4128-8C80-4351FF5A6290}" destId="{0CB47E27-29E3-4467-9E51-CC5EE5956CBF}" srcOrd="0" destOrd="0" presId="urn:microsoft.com/office/officeart/2005/8/layout/orgChart1"/>
    <dgm:cxn modelId="{E76F0386-5EBD-4AF5-8D22-D08A413A92A4}" type="presParOf" srcId="{AEA1ED14-51EB-4128-8C80-4351FF5A6290}" destId="{129781B1-B89A-4658-9005-87CA926A2FF1}" srcOrd="1" destOrd="0" presId="urn:microsoft.com/office/officeart/2005/8/layout/orgChart1"/>
    <dgm:cxn modelId="{BE414D8E-7C24-46E7-A49D-E95168D87303}" type="presParOf" srcId="{129781B1-B89A-4658-9005-87CA926A2FF1}" destId="{737FE310-3DDC-4C68-A60A-D8533769EE4E}" srcOrd="0" destOrd="0" presId="urn:microsoft.com/office/officeart/2005/8/layout/orgChart1"/>
    <dgm:cxn modelId="{05450987-904B-4F59-A3FB-3490ADA139D9}" type="presParOf" srcId="{737FE310-3DDC-4C68-A60A-D8533769EE4E}" destId="{F65BF96F-38F7-429C-B6C7-B0F4E0D7832E}" srcOrd="0" destOrd="0" presId="urn:microsoft.com/office/officeart/2005/8/layout/orgChart1"/>
    <dgm:cxn modelId="{21ADAA47-633F-4E09-BF2A-BA225D4ADC39}" type="presParOf" srcId="{737FE310-3DDC-4C68-A60A-D8533769EE4E}" destId="{12E44CA9-CB57-411F-AF36-3FDDF1A6E19D}" srcOrd="1" destOrd="0" presId="urn:microsoft.com/office/officeart/2005/8/layout/orgChart1"/>
    <dgm:cxn modelId="{E3623976-5377-4678-AF2E-97B6226D9241}" type="presParOf" srcId="{129781B1-B89A-4658-9005-87CA926A2FF1}" destId="{CC54A330-94CF-4544-B237-F984C0E5C69F}" srcOrd="1" destOrd="0" presId="urn:microsoft.com/office/officeart/2005/8/layout/orgChart1"/>
    <dgm:cxn modelId="{3592F890-CC09-4B10-B471-3BECC5C195EA}" type="presParOf" srcId="{CC54A330-94CF-4544-B237-F984C0E5C69F}" destId="{59F8BB66-B568-479A-9FFC-760ADA90C024}" srcOrd="0" destOrd="0" presId="urn:microsoft.com/office/officeart/2005/8/layout/orgChart1"/>
    <dgm:cxn modelId="{92C6118F-1C8D-4D4A-8565-EABC112474D4}" type="presParOf" srcId="{CC54A330-94CF-4544-B237-F984C0E5C69F}" destId="{09A5CB26-8E09-4561-9F12-F313C368497D}" srcOrd="1" destOrd="0" presId="urn:microsoft.com/office/officeart/2005/8/layout/orgChart1"/>
    <dgm:cxn modelId="{8E6B5D82-59B2-4C91-BF04-5DFA5E5FFAC8}" type="presParOf" srcId="{09A5CB26-8E09-4561-9F12-F313C368497D}" destId="{6B984CBD-128A-4D4F-B80B-A6F54391F3A8}" srcOrd="0" destOrd="0" presId="urn:microsoft.com/office/officeart/2005/8/layout/orgChart1"/>
    <dgm:cxn modelId="{467E1FD0-68E0-4782-B9BD-B88BC2606CD7}" type="presParOf" srcId="{6B984CBD-128A-4D4F-B80B-A6F54391F3A8}" destId="{43A0A038-61D7-4D25-BC07-6ABC70571AB2}" srcOrd="0" destOrd="0" presId="urn:microsoft.com/office/officeart/2005/8/layout/orgChart1"/>
    <dgm:cxn modelId="{CBDF4D91-DF5E-418F-8915-4F8F6FF0B047}" type="presParOf" srcId="{6B984CBD-128A-4D4F-B80B-A6F54391F3A8}" destId="{1781CE19-F5A5-4D0A-8FA6-46611140FAC0}" srcOrd="1" destOrd="0" presId="urn:microsoft.com/office/officeart/2005/8/layout/orgChart1"/>
    <dgm:cxn modelId="{8E16475C-F9A6-4954-913E-543882FDD885}" type="presParOf" srcId="{09A5CB26-8E09-4561-9F12-F313C368497D}" destId="{ED17C772-025A-4ED1-8BAA-4925B1B75ABC}" srcOrd="1" destOrd="0" presId="urn:microsoft.com/office/officeart/2005/8/layout/orgChart1"/>
    <dgm:cxn modelId="{4E0544E3-29A2-4BB1-A201-2ECFBC57837B}" type="presParOf" srcId="{09A5CB26-8E09-4561-9F12-F313C368497D}" destId="{DB551F0D-97ED-4B67-8B01-A1EF536ACDE0}" srcOrd="2" destOrd="0" presId="urn:microsoft.com/office/officeart/2005/8/layout/orgChart1"/>
    <dgm:cxn modelId="{17DD2776-9D12-4292-B883-17D656715AC6}" type="presParOf" srcId="{129781B1-B89A-4658-9005-87CA926A2FF1}" destId="{51A79C68-F158-4656-BD2B-0A267D3A7F90}" srcOrd="2" destOrd="0" presId="urn:microsoft.com/office/officeart/2005/8/layout/orgChart1"/>
    <dgm:cxn modelId="{CFC97A1C-CB27-4370-B7E1-7E6D60CA21AF}" type="presParOf" srcId="{77EA0965-63F3-44B1-A264-10177D295A6D}" destId="{DD02A196-19C4-4BED-96C7-28E5EB9389B7}" srcOrd="2" destOrd="0" presId="urn:microsoft.com/office/officeart/2005/8/layout/orgChart1"/>
    <dgm:cxn modelId="{9B18FFF9-FE7C-48D8-A377-5D3E170DD105}" type="presParOf" srcId="{BFEBDE60-F4E5-4C01-A335-3A38163A91D6}" destId="{D1137D8E-CC99-48F6-97EF-3D845B5BC66E}" srcOrd="8" destOrd="0" presId="urn:microsoft.com/office/officeart/2005/8/layout/orgChart1"/>
    <dgm:cxn modelId="{C7D06EE0-7C4E-4664-80C2-9D0AE1E5C1D1}" type="presParOf" srcId="{BFEBDE60-F4E5-4C01-A335-3A38163A91D6}" destId="{90E62929-8B45-4324-A8BE-18C2F568BBF2}" srcOrd="9" destOrd="0" presId="urn:microsoft.com/office/officeart/2005/8/layout/orgChart1"/>
    <dgm:cxn modelId="{F307D28B-5CAB-42C3-ADF0-0477BE07B831}" type="presParOf" srcId="{90E62929-8B45-4324-A8BE-18C2F568BBF2}" destId="{E5D2A5AD-B1D5-4B49-92A9-99518B35171A}" srcOrd="0" destOrd="0" presId="urn:microsoft.com/office/officeart/2005/8/layout/orgChart1"/>
    <dgm:cxn modelId="{6DD0ABD4-AA16-4AF4-AF3D-E316C93CC507}" type="presParOf" srcId="{E5D2A5AD-B1D5-4B49-92A9-99518B35171A}" destId="{DE0A2386-1948-4AC8-8C43-F0178EF9F413}" srcOrd="0" destOrd="0" presId="urn:microsoft.com/office/officeart/2005/8/layout/orgChart1"/>
    <dgm:cxn modelId="{C67633C8-0B8F-4179-A2B3-6D90C17C3410}" type="presParOf" srcId="{E5D2A5AD-B1D5-4B49-92A9-99518B35171A}" destId="{25B82D8C-4812-43D3-ABD3-95722B9C3B75}" srcOrd="1" destOrd="0" presId="urn:microsoft.com/office/officeart/2005/8/layout/orgChart1"/>
    <dgm:cxn modelId="{9168A0DB-7B6D-4224-8913-016DDE12311C}" type="presParOf" srcId="{90E62929-8B45-4324-A8BE-18C2F568BBF2}" destId="{ACC4EB5E-ECA9-416D-87FC-9540F3943A27}" srcOrd="1" destOrd="0" presId="urn:microsoft.com/office/officeart/2005/8/layout/orgChart1"/>
    <dgm:cxn modelId="{03433D8B-985F-471D-96B4-E7684BCE92E9}" type="presParOf" srcId="{ACC4EB5E-ECA9-416D-87FC-9540F3943A27}" destId="{0198429B-99BA-4199-9ED9-42A714172AD5}" srcOrd="0" destOrd="0" presId="urn:microsoft.com/office/officeart/2005/8/layout/orgChart1"/>
    <dgm:cxn modelId="{EFF048B2-12F3-445E-8890-5AD2268F581E}" type="presParOf" srcId="{ACC4EB5E-ECA9-416D-87FC-9540F3943A27}" destId="{4B40D481-A790-4FDB-910B-599648079D71}" srcOrd="1" destOrd="0" presId="urn:microsoft.com/office/officeart/2005/8/layout/orgChart1"/>
    <dgm:cxn modelId="{1A23B730-84F5-4E80-B50D-B8CC4378DA46}" type="presParOf" srcId="{4B40D481-A790-4FDB-910B-599648079D71}" destId="{0E2D1E54-6FC1-45C2-A90F-FC320374120E}" srcOrd="0" destOrd="0" presId="urn:microsoft.com/office/officeart/2005/8/layout/orgChart1"/>
    <dgm:cxn modelId="{1809AB9A-7E30-4458-9268-CF7F0042BD04}" type="presParOf" srcId="{0E2D1E54-6FC1-45C2-A90F-FC320374120E}" destId="{12EE00F4-5F1F-45F1-8187-57E7D7D00547}" srcOrd="0" destOrd="0" presId="urn:microsoft.com/office/officeart/2005/8/layout/orgChart1"/>
    <dgm:cxn modelId="{7CD8A8B7-01D4-47F6-BEFB-B774E745AEB4}" type="presParOf" srcId="{0E2D1E54-6FC1-45C2-A90F-FC320374120E}" destId="{5D5752AC-69D9-40F0-99BE-9B6E7F55C2D5}" srcOrd="1" destOrd="0" presId="urn:microsoft.com/office/officeart/2005/8/layout/orgChart1"/>
    <dgm:cxn modelId="{AEA8E776-C2A0-4643-A227-036A900417DF}" type="presParOf" srcId="{4B40D481-A790-4FDB-910B-599648079D71}" destId="{92F13773-3DC7-4B05-97FE-BA5741430C2E}" srcOrd="1" destOrd="0" presId="urn:microsoft.com/office/officeart/2005/8/layout/orgChart1"/>
    <dgm:cxn modelId="{C4A74C73-4484-4994-AE90-4321E1ACB1AD}" type="presParOf" srcId="{92F13773-3DC7-4B05-97FE-BA5741430C2E}" destId="{4ECA14CA-AE83-447F-8851-00CFE5E4B6CA}" srcOrd="0" destOrd="0" presId="urn:microsoft.com/office/officeart/2005/8/layout/orgChart1"/>
    <dgm:cxn modelId="{73265B19-7B53-43B2-B047-71EA46339CAB}" type="presParOf" srcId="{92F13773-3DC7-4B05-97FE-BA5741430C2E}" destId="{3682A243-DB81-4639-B593-2C796AAB7722}" srcOrd="1" destOrd="0" presId="urn:microsoft.com/office/officeart/2005/8/layout/orgChart1"/>
    <dgm:cxn modelId="{E297AD1D-188B-4448-8A86-3899B782E443}" type="presParOf" srcId="{3682A243-DB81-4639-B593-2C796AAB7722}" destId="{677B22EA-EAD1-437F-A03D-2682A991F948}" srcOrd="0" destOrd="0" presId="urn:microsoft.com/office/officeart/2005/8/layout/orgChart1"/>
    <dgm:cxn modelId="{EEDFDB99-C5EC-4709-BC06-9CD66950E5C6}" type="presParOf" srcId="{677B22EA-EAD1-437F-A03D-2682A991F948}" destId="{F679FE55-EB78-411A-8CB1-A68C18DE55B3}" srcOrd="0" destOrd="0" presId="urn:microsoft.com/office/officeart/2005/8/layout/orgChart1"/>
    <dgm:cxn modelId="{C8851A43-AD13-4124-9391-EF93777C9687}" type="presParOf" srcId="{677B22EA-EAD1-437F-A03D-2682A991F948}" destId="{415B5E50-A85C-4D1B-BED2-8653576E7813}" srcOrd="1" destOrd="0" presId="urn:microsoft.com/office/officeart/2005/8/layout/orgChart1"/>
    <dgm:cxn modelId="{CB6A0F7D-3B29-4316-A6B6-22408A7941F8}" type="presParOf" srcId="{3682A243-DB81-4639-B593-2C796AAB7722}" destId="{A32BF318-1B77-40BA-81C2-12EC0F9CE421}" srcOrd="1" destOrd="0" presId="urn:microsoft.com/office/officeart/2005/8/layout/orgChart1"/>
    <dgm:cxn modelId="{9B0C8154-9E6D-4A2D-AAE6-CACD2A8C3C4B}" type="presParOf" srcId="{3682A243-DB81-4639-B593-2C796AAB7722}" destId="{DC3E19F6-DE40-4486-9859-A35F528527CF}" srcOrd="2" destOrd="0" presId="urn:microsoft.com/office/officeart/2005/8/layout/orgChart1"/>
    <dgm:cxn modelId="{4894FF2A-0942-4967-B5AC-4342EC889FE9}" type="presParOf" srcId="{4B40D481-A790-4FDB-910B-599648079D71}" destId="{4D56565C-BDEB-4AA6-84D2-E3ADABF0FA1B}" srcOrd="2" destOrd="0" presId="urn:microsoft.com/office/officeart/2005/8/layout/orgChart1"/>
    <dgm:cxn modelId="{081DEE67-DECC-4218-B7B1-02B0A10C6E54}" type="presParOf" srcId="{ACC4EB5E-ECA9-416D-87FC-9540F3943A27}" destId="{E2B5E38E-454F-45E6-A941-49A0D61DA466}" srcOrd="2" destOrd="0" presId="urn:microsoft.com/office/officeart/2005/8/layout/orgChart1"/>
    <dgm:cxn modelId="{F0AE9FA2-F0F2-48C9-870F-1DA8B9ACD569}" type="presParOf" srcId="{ACC4EB5E-ECA9-416D-87FC-9540F3943A27}" destId="{D841BC3B-1320-415E-BE62-30E026622AE3}" srcOrd="3" destOrd="0" presId="urn:microsoft.com/office/officeart/2005/8/layout/orgChart1"/>
    <dgm:cxn modelId="{72F5C52D-E2B2-4AE4-B7C4-950D17728FCB}" type="presParOf" srcId="{D841BC3B-1320-415E-BE62-30E026622AE3}" destId="{E52CF1C0-3C51-4005-B87B-2FDA940753BE}" srcOrd="0" destOrd="0" presId="urn:microsoft.com/office/officeart/2005/8/layout/orgChart1"/>
    <dgm:cxn modelId="{09D69237-B9E4-4D14-8006-9D591549EAB4}" type="presParOf" srcId="{E52CF1C0-3C51-4005-B87B-2FDA940753BE}" destId="{C8665F72-397A-4C6B-BE35-B511A1D7FEB4}" srcOrd="0" destOrd="0" presId="urn:microsoft.com/office/officeart/2005/8/layout/orgChart1"/>
    <dgm:cxn modelId="{8D836351-6521-427C-BE45-B2380F47AB59}" type="presParOf" srcId="{E52CF1C0-3C51-4005-B87B-2FDA940753BE}" destId="{A35989CD-B934-4089-B5B1-C64FD4BD6DF5}" srcOrd="1" destOrd="0" presId="urn:microsoft.com/office/officeart/2005/8/layout/orgChart1"/>
    <dgm:cxn modelId="{227FC507-23AE-48D3-8AAE-A39BBF0FA32C}" type="presParOf" srcId="{D841BC3B-1320-415E-BE62-30E026622AE3}" destId="{F483918B-B4B1-4FFC-B15A-AEC73191EC3E}" srcOrd="1" destOrd="0" presId="urn:microsoft.com/office/officeart/2005/8/layout/orgChart1"/>
    <dgm:cxn modelId="{4833A76B-2C18-4E65-95EE-EDF19312F259}" type="presParOf" srcId="{D841BC3B-1320-415E-BE62-30E026622AE3}" destId="{1C5BEA33-658E-4707-86A0-C4F595D5599A}" srcOrd="2" destOrd="0" presId="urn:microsoft.com/office/officeart/2005/8/layout/orgChart1"/>
    <dgm:cxn modelId="{3805F67F-F80B-4605-9BB1-9ACCF72B0F04}" type="presParOf" srcId="{90E62929-8B45-4324-A8BE-18C2F568BBF2}" destId="{D24C216B-A0F1-4832-8826-40141FDE1E56}" srcOrd="2" destOrd="0" presId="urn:microsoft.com/office/officeart/2005/8/layout/orgChart1"/>
    <dgm:cxn modelId="{7FF9D762-94AF-4C8C-89EC-FEBF6365F278}" type="presParOf" srcId="{D14D5EB8-7DAB-4CA6-BD02-2F27FD0FA2B3}" destId="{E173E741-8B3F-4D89-AA0F-5D2D049D1D6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B9F964-1F17-4F50-8DFB-92DAD9656077}" type="doc">
      <dgm:prSet loTypeId="urn:microsoft.com/office/officeart/2005/8/layout/orgChart1" loCatId="hierarchy" qsTypeId="urn:microsoft.com/office/officeart/2005/8/quickstyle/simple1" qsCatId="simple" csTypeId="urn:microsoft.com/office/officeart/2005/8/colors/accent1_2" csCatId="accent1"/>
      <dgm:spPr/>
    </dgm:pt>
    <dgm:pt modelId="{44190567-78E6-4F26-8484-26904CC0395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1" i="0" u="none" strike="noStrike" cap="none" normalizeH="0" baseline="0" smtClean="0">
              <a:ln>
                <a:noFill/>
              </a:ln>
              <a:solidFill>
                <a:schemeClr val="tx1"/>
              </a:solidFill>
              <a:effectLst/>
              <a:latin typeface="Arial" panose="020B0604020202020204" pitchFamily="34" charset="0"/>
            </a:rPr>
            <a:t>ESTADOS DE EXCEPCIÓN</a:t>
          </a:r>
        </a:p>
      </dgm:t>
    </dgm:pt>
    <dgm:pt modelId="{457DCAF3-B6C9-435A-A42B-CB27C4BC2474}" type="parTrans" cxnId="{0CD54977-C206-40CC-8249-CE68D10B1AA9}">
      <dgm:prSet/>
      <dgm:spPr/>
    </dgm:pt>
    <dgm:pt modelId="{42A2B51B-48A4-467D-AA2E-B1FC724CDFF8}" type="sibTrans" cxnId="{0CD54977-C206-40CC-8249-CE68D10B1AA9}">
      <dgm:prSet/>
      <dgm:spPr/>
    </dgm:pt>
    <dgm:pt modelId="{2FD05CAE-F15E-46AB-BE8B-64B602CFB63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ESTADO 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GUERRA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EXTERIOR</a:t>
          </a:r>
        </a:p>
      </dgm:t>
    </dgm:pt>
    <dgm:pt modelId="{27471434-EB97-435E-A709-7A4037896B22}" type="parTrans" cxnId="{C693E252-82D9-4756-9248-CC8D1B49E6C4}">
      <dgm:prSet/>
      <dgm:spPr/>
    </dgm:pt>
    <dgm:pt modelId="{08D677C4-0C5F-4443-ACF0-85C8CBD22A1A}" type="sibTrans" cxnId="{C693E252-82D9-4756-9248-CC8D1B49E6C4}">
      <dgm:prSet/>
      <dgm:spPr/>
    </dgm:pt>
    <dgm:pt modelId="{C32DD175-54B5-4E5D-9DFC-E26614BBFF4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GUERRA CON OTRO PAÍS</a:t>
          </a:r>
        </a:p>
      </dgm:t>
    </dgm:pt>
    <dgm:pt modelId="{72EC7E9C-9D33-4C84-8AFA-3F61B088BA1D}" type="parTrans" cxnId="{C287B8A1-D7A8-4696-95FD-FE5D42CC435D}">
      <dgm:prSet/>
      <dgm:spPr/>
    </dgm:pt>
    <dgm:pt modelId="{6427D3C3-560D-478A-B973-045C10476E08}" type="sibTrans" cxnId="{C287B8A1-D7A8-4696-95FD-FE5D42CC435D}">
      <dgm:prSet/>
      <dgm:spPr/>
    </dgm:pt>
    <dgm:pt modelId="{932F17E8-A583-4BF0-8491-A9967DF66D9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ESTADO 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CONMOCIÓN INTERIOR</a:t>
          </a:r>
        </a:p>
      </dgm:t>
    </dgm:pt>
    <dgm:pt modelId="{FEA9F79B-979D-4FCD-825E-F6EBC15DF7D8}" type="parTrans" cxnId="{6A08AF2E-3288-47BB-A4C2-F492897E14EC}">
      <dgm:prSet/>
      <dgm:spPr/>
    </dgm:pt>
    <dgm:pt modelId="{A79055CC-25B8-4DE9-B4D8-3A241905E7B7}" type="sibTrans" cxnId="{6A08AF2E-3288-47BB-A4C2-F492897E14EC}">
      <dgm:prSet/>
      <dgm:spPr/>
    </dgm:pt>
    <dgm:pt modelId="{1BC29C5C-2CBA-4938-A507-F81FD6658DC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GRAVE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PERTURBACIÒN DEL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ORDEN PÙBLICO QUE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NO PUEDE SER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CONJURADA CON LAS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MEDIDAS ORDINARIAS</a:t>
          </a:r>
        </a:p>
      </dgm:t>
    </dgm:pt>
    <dgm:pt modelId="{EAE27556-0323-49C5-9D39-932FB36D1CB2}" type="parTrans" cxnId="{56A53799-65E5-476A-AF1D-F1906917BF76}">
      <dgm:prSet/>
      <dgm:spPr/>
    </dgm:pt>
    <dgm:pt modelId="{D1411DBD-AD34-4DA3-9815-05F982B668BF}" type="sibTrans" cxnId="{56A53799-65E5-476A-AF1D-F1906917BF76}">
      <dgm:prSet/>
      <dgm:spPr/>
    </dgm:pt>
    <dgm:pt modelId="{B1FD7E3A-A79A-4068-BFF0-DC642AE6367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ESTADO DE EMERGENCIA</a:t>
          </a:r>
        </a:p>
      </dgm:t>
    </dgm:pt>
    <dgm:pt modelId="{BEFC2DC4-DDAE-4F9A-BF2C-C6074512946D}" type="parTrans" cxnId="{76110438-E27A-4CAE-ADC8-36514BC0BF09}">
      <dgm:prSet/>
      <dgm:spPr/>
    </dgm:pt>
    <dgm:pt modelId="{62D8368E-15DF-4C11-918D-2F86F9DA67DC}" type="sibTrans" cxnId="{76110438-E27A-4CAE-ADC8-36514BC0BF09}">
      <dgm:prSet/>
      <dgm:spPr/>
    </dgm:pt>
    <dgm:pt modelId="{0E47269E-5074-409E-A257-82C7D0A90FB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PERTURBACIÓN DEL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ORDEN ECONÓMICO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SOCIAL O ECOLÓGICO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POR GRAVE CALAMIDAD</a:t>
          </a:r>
        </a:p>
      </dgm:t>
    </dgm:pt>
    <dgm:pt modelId="{336C318D-8AEB-4140-B8B1-5F413D7FD2EC}" type="parTrans" cxnId="{3126C557-3B12-4331-A13C-CB96314E3EDE}">
      <dgm:prSet/>
      <dgm:spPr/>
    </dgm:pt>
    <dgm:pt modelId="{AD84D4F9-B31C-4684-BA73-FD42B6726209}" type="sibTrans" cxnId="{3126C557-3B12-4331-A13C-CB96314E3EDE}">
      <dgm:prSet/>
      <dgm:spPr/>
    </dgm:pt>
    <dgm:pt modelId="{5151D295-E067-4C4B-A4E1-C183F209BDAC}" type="pres">
      <dgm:prSet presAssocID="{E0B9F964-1F17-4F50-8DFB-92DAD9656077}" presName="hierChild1" presStyleCnt="0">
        <dgm:presLayoutVars>
          <dgm:orgChart val="1"/>
          <dgm:chPref val="1"/>
          <dgm:dir/>
          <dgm:animOne val="branch"/>
          <dgm:animLvl val="lvl"/>
          <dgm:resizeHandles/>
        </dgm:presLayoutVars>
      </dgm:prSet>
      <dgm:spPr/>
    </dgm:pt>
    <dgm:pt modelId="{1ECE81F4-4867-4DE2-A177-2B6779642B18}" type="pres">
      <dgm:prSet presAssocID="{44190567-78E6-4F26-8484-26904CC03954}" presName="hierRoot1" presStyleCnt="0">
        <dgm:presLayoutVars>
          <dgm:hierBranch/>
        </dgm:presLayoutVars>
      </dgm:prSet>
      <dgm:spPr/>
    </dgm:pt>
    <dgm:pt modelId="{7ABC6880-DA4E-4A9F-8CFE-9CEAD1E51D66}" type="pres">
      <dgm:prSet presAssocID="{44190567-78E6-4F26-8484-26904CC03954}" presName="rootComposite1" presStyleCnt="0"/>
      <dgm:spPr/>
    </dgm:pt>
    <dgm:pt modelId="{F1D1D646-99BD-4499-A3D3-40CC07356DA8}" type="pres">
      <dgm:prSet presAssocID="{44190567-78E6-4F26-8484-26904CC03954}" presName="rootText1" presStyleLbl="node0" presStyleIdx="0" presStyleCnt="1">
        <dgm:presLayoutVars>
          <dgm:chPref val="3"/>
        </dgm:presLayoutVars>
      </dgm:prSet>
      <dgm:spPr/>
      <dgm:t>
        <a:bodyPr/>
        <a:lstStyle/>
        <a:p>
          <a:endParaRPr lang="es-CO"/>
        </a:p>
      </dgm:t>
    </dgm:pt>
    <dgm:pt modelId="{7410A230-6500-4EA4-8975-6590B53CF402}" type="pres">
      <dgm:prSet presAssocID="{44190567-78E6-4F26-8484-26904CC03954}" presName="rootConnector1" presStyleLbl="node1" presStyleIdx="0" presStyleCnt="0"/>
      <dgm:spPr/>
      <dgm:t>
        <a:bodyPr/>
        <a:lstStyle/>
        <a:p>
          <a:endParaRPr lang="es-CO"/>
        </a:p>
      </dgm:t>
    </dgm:pt>
    <dgm:pt modelId="{450CC988-4A17-4745-B9AF-17DCD9AB9E75}" type="pres">
      <dgm:prSet presAssocID="{44190567-78E6-4F26-8484-26904CC03954}" presName="hierChild2" presStyleCnt="0"/>
      <dgm:spPr/>
    </dgm:pt>
    <dgm:pt modelId="{5AFC4BD9-8ED1-41CC-B63F-5972D47979E4}" type="pres">
      <dgm:prSet presAssocID="{27471434-EB97-435E-A709-7A4037896B22}" presName="Name35" presStyleLbl="parChTrans1D2" presStyleIdx="0" presStyleCnt="3"/>
      <dgm:spPr/>
    </dgm:pt>
    <dgm:pt modelId="{8FE7B501-F1A7-430F-9E0D-FC04BE3B65C5}" type="pres">
      <dgm:prSet presAssocID="{2FD05CAE-F15E-46AB-BE8B-64B602CFB634}" presName="hierRoot2" presStyleCnt="0">
        <dgm:presLayoutVars>
          <dgm:hierBranch/>
        </dgm:presLayoutVars>
      </dgm:prSet>
      <dgm:spPr/>
    </dgm:pt>
    <dgm:pt modelId="{B1A8C967-13C5-477A-BC05-23C30561C3FE}" type="pres">
      <dgm:prSet presAssocID="{2FD05CAE-F15E-46AB-BE8B-64B602CFB634}" presName="rootComposite" presStyleCnt="0"/>
      <dgm:spPr/>
    </dgm:pt>
    <dgm:pt modelId="{27AE108A-FB66-4D47-B43E-8F7406FA3C46}" type="pres">
      <dgm:prSet presAssocID="{2FD05CAE-F15E-46AB-BE8B-64B602CFB634}" presName="rootText" presStyleLbl="node2" presStyleIdx="0" presStyleCnt="3">
        <dgm:presLayoutVars>
          <dgm:chPref val="3"/>
        </dgm:presLayoutVars>
      </dgm:prSet>
      <dgm:spPr/>
      <dgm:t>
        <a:bodyPr/>
        <a:lstStyle/>
        <a:p>
          <a:endParaRPr lang="es-CO"/>
        </a:p>
      </dgm:t>
    </dgm:pt>
    <dgm:pt modelId="{400E89BF-4AE3-42CC-A62C-151C8EBC34A0}" type="pres">
      <dgm:prSet presAssocID="{2FD05CAE-F15E-46AB-BE8B-64B602CFB634}" presName="rootConnector" presStyleLbl="node2" presStyleIdx="0" presStyleCnt="3"/>
      <dgm:spPr/>
      <dgm:t>
        <a:bodyPr/>
        <a:lstStyle/>
        <a:p>
          <a:endParaRPr lang="es-CO"/>
        </a:p>
      </dgm:t>
    </dgm:pt>
    <dgm:pt modelId="{3FF8EE31-FE12-4CFB-AA0E-7858FA78926A}" type="pres">
      <dgm:prSet presAssocID="{2FD05CAE-F15E-46AB-BE8B-64B602CFB634}" presName="hierChild4" presStyleCnt="0"/>
      <dgm:spPr/>
    </dgm:pt>
    <dgm:pt modelId="{FC4A6DD4-76EA-4456-8555-D19D6DDAB391}" type="pres">
      <dgm:prSet presAssocID="{72EC7E9C-9D33-4C84-8AFA-3F61B088BA1D}" presName="Name35" presStyleLbl="parChTrans1D3" presStyleIdx="0" presStyleCnt="3"/>
      <dgm:spPr/>
    </dgm:pt>
    <dgm:pt modelId="{034C04F2-0323-4479-8832-D93BFAC55819}" type="pres">
      <dgm:prSet presAssocID="{C32DD175-54B5-4E5D-9DFC-E26614BBFF45}" presName="hierRoot2" presStyleCnt="0">
        <dgm:presLayoutVars>
          <dgm:hierBranch val="r"/>
        </dgm:presLayoutVars>
      </dgm:prSet>
      <dgm:spPr/>
    </dgm:pt>
    <dgm:pt modelId="{1A1111B6-0D7C-4163-8424-BA76E4E7E2C6}" type="pres">
      <dgm:prSet presAssocID="{C32DD175-54B5-4E5D-9DFC-E26614BBFF45}" presName="rootComposite" presStyleCnt="0"/>
      <dgm:spPr/>
    </dgm:pt>
    <dgm:pt modelId="{F581B8D4-4598-4601-876C-393FCD7C6C76}" type="pres">
      <dgm:prSet presAssocID="{C32DD175-54B5-4E5D-9DFC-E26614BBFF45}" presName="rootText" presStyleLbl="node3" presStyleIdx="0" presStyleCnt="3">
        <dgm:presLayoutVars>
          <dgm:chPref val="3"/>
        </dgm:presLayoutVars>
      </dgm:prSet>
      <dgm:spPr/>
      <dgm:t>
        <a:bodyPr/>
        <a:lstStyle/>
        <a:p>
          <a:endParaRPr lang="es-CO"/>
        </a:p>
      </dgm:t>
    </dgm:pt>
    <dgm:pt modelId="{FA5440C5-F0FC-4B75-A54B-F8547872D3F1}" type="pres">
      <dgm:prSet presAssocID="{C32DD175-54B5-4E5D-9DFC-E26614BBFF45}" presName="rootConnector" presStyleLbl="node3" presStyleIdx="0" presStyleCnt="3"/>
      <dgm:spPr/>
      <dgm:t>
        <a:bodyPr/>
        <a:lstStyle/>
        <a:p>
          <a:endParaRPr lang="es-CO"/>
        </a:p>
      </dgm:t>
    </dgm:pt>
    <dgm:pt modelId="{44C80654-5D9D-4B03-BF4A-94D2E09592C2}" type="pres">
      <dgm:prSet presAssocID="{C32DD175-54B5-4E5D-9DFC-E26614BBFF45}" presName="hierChild4" presStyleCnt="0"/>
      <dgm:spPr/>
    </dgm:pt>
    <dgm:pt modelId="{BF621BFD-FF47-45D2-AD68-B9CE422071D1}" type="pres">
      <dgm:prSet presAssocID="{C32DD175-54B5-4E5D-9DFC-E26614BBFF45}" presName="hierChild5" presStyleCnt="0"/>
      <dgm:spPr/>
    </dgm:pt>
    <dgm:pt modelId="{32BA46A0-697A-4BB4-969D-9EE3F3EA151F}" type="pres">
      <dgm:prSet presAssocID="{2FD05CAE-F15E-46AB-BE8B-64B602CFB634}" presName="hierChild5" presStyleCnt="0"/>
      <dgm:spPr/>
    </dgm:pt>
    <dgm:pt modelId="{47A004C8-0B7E-43AF-AA5A-90359A65112D}" type="pres">
      <dgm:prSet presAssocID="{FEA9F79B-979D-4FCD-825E-F6EBC15DF7D8}" presName="Name35" presStyleLbl="parChTrans1D2" presStyleIdx="1" presStyleCnt="3"/>
      <dgm:spPr/>
    </dgm:pt>
    <dgm:pt modelId="{5A8BFE49-A7D0-420D-8F72-4D17E0930905}" type="pres">
      <dgm:prSet presAssocID="{932F17E8-A583-4BF0-8491-A9967DF66D96}" presName="hierRoot2" presStyleCnt="0">
        <dgm:presLayoutVars>
          <dgm:hierBranch/>
        </dgm:presLayoutVars>
      </dgm:prSet>
      <dgm:spPr/>
    </dgm:pt>
    <dgm:pt modelId="{FB8B63E4-E83C-4729-A570-5F624F44CA34}" type="pres">
      <dgm:prSet presAssocID="{932F17E8-A583-4BF0-8491-A9967DF66D96}" presName="rootComposite" presStyleCnt="0"/>
      <dgm:spPr/>
    </dgm:pt>
    <dgm:pt modelId="{B98CE795-3BF9-4AED-B250-50B0736CFF79}" type="pres">
      <dgm:prSet presAssocID="{932F17E8-A583-4BF0-8491-A9967DF66D96}" presName="rootText" presStyleLbl="node2" presStyleIdx="1" presStyleCnt="3">
        <dgm:presLayoutVars>
          <dgm:chPref val="3"/>
        </dgm:presLayoutVars>
      </dgm:prSet>
      <dgm:spPr/>
      <dgm:t>
        <a:bodyPr/>
        <a:lstStyle/>
        <a:p>
          <a:endParaRPr lang="es-CO"/>
        </a:p>
      </dgm:t>
    </dgm:pt>
    <dgm:pt modelId="{E4E9D5CB-B013-496E-9333-DB77986CC3CC}" type="pres">
      <dgm:prSet presAssocID="{932F17E8-A583-4BF0-8491-A9967DF66D96}" presName="rootConnector" presStyleLbl="node2" presStyleIdx="1" presStyleCnt="3"/>
      <dgm:spPr/>
      <dgm:t>
        <a:bodyPr/>
        <a:lstStyle/>
        <a:p>
          <a:endParaRPr lang="es-CO"/>
        </a:p>
      </dgm:t>
    </dgm:pt>
    <dgm:pt modelId="{E6EFF416-62ED-4D8B-875C-DEC36A41195A}" type="pres">
      <dgm:prSet presAssocID="{932F17E8-A583-4BF0-8491-A9967DF66D96}" presName="hierChild4" presStyleCnt="0"/>
      <dgm:spPr/>
    </dgm:pt>
    <dgm:pt modelId="{38C844F1-8E2C-4FAA-856E-6A57ABD21A1C}" type="pres">
      <dgm:prSet presAssocID="{EAE27556-0323-49C5-9D39-932FB36D1CB2}" presName="Name35" presStyleLbl="parChTrans1D3" presStyleIdx="1" presStyleCnt="3"/>
      <dgm:spPr/>
    </dgm:pt>
    <dgm:pt modelId="{AD9CA66E-BF90-4889-A497-4BDF4224AE72}" type="pres">
      <dgm:prSet presAssocID="{1BC29C5C-2CBA-4938-A507-F81FD6658DC3}" presName="hierRoot2" presStyleCnt="0">
        <dgm:presLayoutVars>
          <dgm:hierBranch val="r"/>
        </dgm:presLayoutVars>
      </dgm:prSet>
      <dgm:spPr/>
    </dgm:pt>
    <dgm:pt modelId="{94E36CBC-E90E-4FDB-9E80-619E89F5E74F}" type="pres">
      <dgm:prSet presAssocID="{1BC29C5C-2CBA-4938-A507-F81FD6658DC3}" presName="rootComposite" presStyleCnt="0"/>
      <dgm:spPr/>
    </dgm:pt>
    <dgm:pt modelId="{4849C0E7-9835-4BFE-843F-BC67B481ABAF}" type="pres">
      <dgm:prSet presAssocID="{1BC29C5C-2CBA-4938-A507-F81FD6658DC3}" presName="rootText" presStyleLbl="node3" presStyleIdx="1" presStyleCnt="3">
        <dgm:presLayoutVars>
          <dgm:chPref val="3"/>
        </dgm:presLayoutVars>
      </dgm:prSet>
      <dgm:spPr/>
      <dgm:t>
        <a:bodyPr/>
        <a:lstStyle/>
        <a:p>
          <a:endParaRPr lang="es-CO"/>
        </a:p>
      </dgm:t>
    </dgm:pt>
    <dgm:pt modelId="{5E63662D-B170-4BC1-AD8D-140A3CAB4A93}" type="pres">
      <dgm:prSet presAssocID="{1BC29C5C-2CBA-4938-A507-F81FD6658DC3}" presName="rootConnector" presStyleLbl="node3" presStyleIdx="1" presStyleCnt="3"/>
      <dgm:spPr/>
      <dgm:t>
        <a:bodyPr/>
        <a:lstStyle/>
        <a:p>
          <a:endParaRPr lang="es-CO"/>
        </a:p>
      </dgm:t>
    </dgm:pt>
    <dgm:pt modelId="{6CBDBE92-04BF-43D7-8EA5-03B7D65714A8}" type="pres">
      <dgm:prSet presAssocID="{1BC29C5C-2CBA-4938-A507-F81FD6658DC3}" presName="hierChild4" presStyleCnt="0"/>
      <dgm:spPr/>
    </dgm:pt>
    <dgm:pt modelId="{2A8307C2-AC02-4519-91EC-CC81776CE1EA}" type="pres">
      <dgm:prSet presAssocID="{1BC29C5C-2CBA-4938-A507-F81FD6658DC3}" presName="hierChild5" presStyleCnt="0"/>
      <dgm:spPr/>
    </dgm:pt>
    <dgm:pt modelId="{D9494A72-28BE-4FAA-92C8-225A1E9254E8}" type="pres">
      <dgm:prSet presAssocID="{932F17E8-A583-4BF0-8491-A9967DF66D96}" presName="hierChild5" presStyleCnt="0"/>
      <dgm:spPr/>
    </dgm:pt>
    <dgm:pt modelId="{F41A4F0F-D0FB-4FD0-AABE-0D1A3E6E86D6}" type="pres">
      <dgm:prSet presAssocID="{BEFC2DC4-DDAE-4F9A-BF2C-C6074512946D}" presName="Name35" presStyleLbl="parChTrans1D2" presStyleIdx="2" presStyleCnt="3"/>
      <dgm:spPr/>
    </dgm:pt>
    <dgm:pt modelId="{A9D929C0-0BC4-48FE-8FFB-7BCA57B26B91}" type="pres">
      <dgm:prSet presAssocID="{B1FD7E3A-A79A-4068-BFF0-DC642AE6367B}" presName="hierRoot2" presStyleCnt="0">
        <dgm:presLayoutVars>
          <dgm:hierBranch/>
        </dgm:presLayoutVars>
      </dgm:prSet>
      <dgm:spPr/>
    </dgm:pt>
    <dgm:pt modelId="{10D1D283-A195-4303-8159-BB443333D682}" type="pres">
      <dgm:prSet presAssocID="{B1FD7E3A-A79A-4068-BFF0-DC642AE6367B}" presName="rootComposite" presStyleCnt="0"/>
      <dgm:spPr/>
    </dgm:pt>
    <dgm:pt modelId="{9D33EBE9-CC6A-49F5-9C0D-8B2CB8500CA2}" type="pres">
      <dgm:prSet presAssocID="{B1FD7E3A-A79A-4068-BFF0-DC642AE6367B}" presName="rootText" presStyleLbl="node2" presStyleIdx="2" presStyleCnt="3">
        <dgm:presLayoutVars>
          <dgm:chPref val="3"/>
        </dgm:presLayoutVars>
      </dgm:prSet>
      <dgm:spPr/>
      <dgm:t>
        <a:bodyPr/>
        <a:lstStyle/>
        <a:p>
          <a:endParaRPr lang="es-CO"/>
        </a:p>
      </dgm:t>
    </dgm:pt>
    <dgm:pt modelId="{750940E2-FC95-4E4C-A949-E0B64074F226}" type="pres">
      <dgm:prSet presAssocID="{B1FD7E3A-A79A-4068-BFF0-DC642AE6367B}" presName="rootConnector" presStyleLbl="node2" presStyleIdx="2" presStyleCnt="3"/>
      <dgm:spPr/>
      <dgm:t>
        <a:bodyPr/>
        <a:lstStyle/>
        <a:p>
          <a:endParaRPr lang="es-CO"/>
        </a:p>
      </dgm:t>
    </dgm:pt>
    <dgm:pt modelId="{D214E59E-581D-4FFF-8D0C-5B28252125F8}" type="pres">
      <dgm:prSet presAssocID="{B1FD7E3A-A79A-4068-BFF0-DC642AE6367B}" presName="hierChild4" presStyleCnt="0"/>
      <dgm:spPr/>
    </dgm:pt>
    <dgm:pt modelId="{0702E030-3946-4BA6-B10A-05F2B6451C9B}" type="pres">
      <dgm:prSet presAssocID="{336C318D-8AEB-4140-B8B1-5F413D7FD2EC}" presName="Name35" presStyleLbl="parChTrans1D3" presStyleIdx="2" presStyleCnt="3"/>
      <dgm:spPr/>
    </dgm:pt>
    <dgm:pt modelId="{673EA357-470C-432A-81BA-69EC416F9F12}" type="pres">
      <dgm:prSet presAssocID="{0E47269E-5074-409E-A257-82C7D0A90FB0}" presName="hierRoot2" presStyleCnt="0">
        <dgm:presLayoutVars>
          <dgm:hierBranch val="r"/>
        </dgm:presLayoutVars>
      </dgm:prSet>
      <dgm:spPr/>
    </dgm:pt>
    <dgm:pt modelId="{7684280E-7A8E-4908-8F48-37C8330855A1}" type="pres">
      <dgm:prSet presAssocID="{0E47269E-5074-409E-A257-82C7D0A90FB0}" presName="rootComposite" presStyleCnt="0"/>
      <dgm:spPr/>
    </dgm:pt>
    <dgm:pt modelId="{DC39BBA6-94D7-4C9D-969A-0107737AA9E6}" type="pres">
      <dgm:prSet presAssocID="{0E47269E-5074-409E-A257-82C7D0A90FB0}" presName="rootText" presStyleLbl="node3" presStyleIdx="2" presStyleCnt="3">
        <dgm:presLayoutVars>
          <dgm:chPref val="3"/>
        </dgm:presLayoutVars>
      </dgm:prSet>
      <dgm:spPr/>
      <dgm:t>
        <a:bodyPr/>
        <a:lstStyle/>
        <a:p>
          <a:endParaRPr lang="es-CO"/>
        </a:p>
      </dgm:t>
    </dgm:pt>
    <dgm:pt modelId="{F0019FC4-2976-477C-9C86-13382E0D3E15}" type="pres">
      <dgm:prSet presAssocID="{0E47269E-5074-409E-A257-82C7D0A90FB0}" presName="rootConnector" presStyleLbl="node3" presStyleIdx="2" presStyleCnt="3"/>
      <dgm:spPr/>
      <dgm:t>
        <a:bodyPr/>
        <a:lstStyle/>
        <a:p>
          <a:endParaRPr lang="es-CO"/>
        </a:p>
      </dgm:t>
    </dgm:pt>
    <dgm:pt modelId="{AC64CEC0-E1D6-41DE-8442-1DE089495ADD}" type="pres">
      <dgm:prSet presAssocID="{0E47269E-5074-409E-A257-82C7D0A90FB0}" presName="hierChild4" presStyleCnt="0"/>
      <dgm:spPr/>
    </dgm:pt>
    <dgm:pt modelId="{B6532BB3-2D3E-41A7-8939-0EBCE4EDDD6F}" type="pres">
      <dgm:prSet presAssocID="{0E47269E-5074-409E-A257-82C7D0A90FB0}" presName="hierChild5" presStyleCnt="0"/>
      <dgm:spPr/>
    </dgm:pt>
    <dgm:pt modelId="{CFE18DFC-62C8-4338-A830-ADE189157073}" type="pres">
      <dgm:prSet presAssocID="{B1FD7E3A-A79A-4068-BFF0-DC642AE6367B}" presName="hierChild5" presStyleCnt="0"/>
      <dgm:spPr/>
    </dgm:pt>
    <dgm:pt modelId="{B1988FC0-50C8-408D-8E82-62BA5F443D0E}" type="pres">
      <dgm:prSet presAssocID="{44190567-78E6-4F26-8484-26904CC03954}" presName="hierChild3" presStyleCnt="0"/>
      <dgm:spPr/>
    </dgm:pt>
  </dgm:ptLst>
  <dgm:cxnLst>
    <dgm:cxn modelId="{C7F3BBB8-E0DA-4E6D-8B97-6D26F20828AA}" type="presOf" srcId="{27471434-EB97-435E-A709-7A4037896B22}" destId="{5AFC4BD9-8ED1-41CC-B63F-5972D47979E4}" srcOrd="0" destOrd="0" presId="urn:microsoft.com/office/officeart/2005/8/layout/orgChart1"/>
    <dgm:cxn modelId="{70F90932-BA8C-4F3D-9D36-ED299C2BAE44}" type="presOf" srcId="{932F17E8-A583-4BF0-8491-A9967DF66D96}" destId="{B98CE795-3BF9-4AED-B250-50B0736CFF79}" srcOrd="0" destOrd="0" presId="urn:microsoft.com/office/officeart/2005/8/layout/orgChart1"/>
    <dgm:cxn modelId="{4974DFEA-98A8-4B29-BB65-788D2D5A239F}" type="presOf" srcId="{B1FD7E3A-A79A-4068-BFF0-DC642AE6367B}" destId="{9D33EBE9-CC6A-49F5-9C0D-8B2CB8500CA2}" srcOrd="0" destOrd="0" presId="urn:microsoft.com/office/officeart/2005/8/layout/orgChart1"/>
    <dgm:cxn modelId="{C287B8A1-D7A8-4696-95FD-FE5D42CC435D}" srcId="{2FD05CAE-F15E-46AB-BE8B-64B602CFB634}" destId="{C32DD175-54B5-4E5D-9DFC-E26614BBFF45}" srcOrd="0" destOrd="0" parTransId="{72EC7E9C-9D33-4C84-8AFA-3F61B088BA1D}" sibTransId="{6427D3C3-560D-478A-B973-045C10476E08}"/>
    <dgm:cxn modelId="{032FD1E1-C9E9-4F4F-A8F5-27F6FBABCA82}" type="presOf" srcId="{44190567-78E6-4F26-8484-26904CC03954}" destId="{F1D1D646-99BD-4499-A3D3-40CC07356DA8}" srcOrd="0" destOrd="0" presId="urn:microsoft.com/office/officeart/2005/8/layout/orgChart1"/>
    <dgm:cxn modelId="{0B5A7C89-E77E-4209-9289-D49987761567}" type="presOf" srcId="{44190567-78E6-4F26-8484-26904CC03954}" destId="{7410A230-6500-4EA4-8975-6590B53CF402}" srcOrd="1" destOrd="0" presId="urn:microsoft.com/office/officeart/2005/8/layout/orgChart1"/>
    <dgm:cxn modelId="{0CD54977-C206-40CC-8249-CE68D10B1AA9}" srcId="{E0B9F964-1F17-4F50-8DFB-92DAD9656077}" destId="{44190567-78E6-4F26-8484-26904CC03954}" srcOrd="0" destOrd="0" parTransId="{457DCAF3-B6C9-435A-A42B-CB27C4BC2474}" sibTransId="{42A2B51B-48A4-467D-AA2E-B1FC724CDFF8}"/>
    <dgm:cxn modelId="{C693E252-82D9-4756-9248-CC8D1B49E6C4}" srcId="{44190567-78E6-4F26-8484-26904CC03954}" destId="{2FD05CAE-F15E-46AB-BE8B-64B602CFB634}" srcOrd="0" destOrd="0" parTransId="{27471434-EB97-435E-A709-7A4037896B22}" sibTransId="{08D677C4-0C5F-4443-ACF0-85C8CBD22A1A}"/>
    <dgm:cxn modelId="{1B4C0E59-C99F-421E-A2F1-A03E21079E99}" type="presOf" srcId="{FEA9F79B-979D-4FCD-825E-F6EBC15DF7D8}" destId="{47A004C8-0B7E-43AF-AA5A-90359A65112D}" srcOrd="0" destOrd="0" presId="urn:microsoft.com/office/officeart/2005/8/layout/orgChart1"/>
    <dgm:cxn modelId="{66605B07-2647-49E7-B93F-25161D4285C8}" type="presOf" srcId="{B1FD7E3A-A79A-4068-BFF0-DC642AE6367B}" destId="{750940E2-FC95-4E4C-A949-E0B64074F226}" srcOrd="1" destOrd="0" presId="urn:microsoft.com/office/officeart/2005/8/layout/orgChart1"/>
    <dgm:cxn modelId="{7B9BD34F-8C05-4C40-8140-C9EF141B1A97}" type="presOf" srcId="{0E47269E-5074-409E-A257-82C7D0A90FB0}" destId="{DC39BBA6-94D7-4C9D-969A-0107737AA9E6}" srcOrd="0" destOrd="0" presId="urn:microsoft.com/office/officeart/2005/8/layout/orgChart1"/>
    <dgm:cxn modelId="{49887E62-6D0A-44E8-BA21-7B56C8CEDEEE}" type="presOf" srcId="{932F17E8-A583-4BF0-8491-A9967DF66D96}" destId="{E4E9D5CB-B013-496E-9333-DB77986CC3CC}" srcOrd="1" destOrd="0" presId="urn:microsoft.com/office/officeart/2005/8/layout/orgChart1"/>
    <dgm:cxn modelId="{A3A11A03-1FE2-4497-82FA-E7A3AD7058B3}" type="presOf" srcId="{336C318D-8AEB-4140-B8B1-5F413D7FD2EC}" destId="{0702E030-3946-4BA6-B10A-05F2B6451C9B}" srcOrd="0" destOrd="0" presId="urn:microsoft.com/office/officeart/2005/8/layout/orgChart1"/>
    <dgm:cxn modelId="{53EBA9C4-65C7-4093-857E-64127AB20E1F}" type="presOf" srcId="{72EC7E9C-9D33-4C84-8AFA-3F61B088BA1D}" destId="{FC4A6DD4-76EA-4456-8555-D19D6DDAB391}" srcOrd="0" destOrd="0" presId="urn:microsoft.com/office/officeart/2005/8/layout/orgChart1"/>
    <dgm:cxn modelId="{56A53799-65E5-476A-AF1D-F1906917BF76}" srcId="{932F17E8-A583-4BF0-8491-A9967DF66D96}" destId="{1BC29C5C-2CBA-4938-A507-F81FD6658DC3}" srcOrd="0" destOrd="0" parTransId="{EAE27556-0323-49C5-9D39-932FB36D1CB2}" sibTransId="{D1411DBD-AD34-4DA3-9815-05F982B668BF}"/>
    <dgm:cxn modelId="{6A08AF2E-3288-47BB-A4C2-F492897E14EC}" srcId="{44190567-78E6-4F26-8484-26904CC03954}" destId="{932F17E8-A583-4BF0-8491-A9967DF66D96}" srcOrd="1" destOrd="0" parTransId="{FEA9F79B-979D-4FCD-825E-F6EBC15DF7D8}" sibTransId="{A79055CC-25B8-4DE9-B4D8-3A241905E7B7}"/>
    <dgm:cxn modelId="{CF571D62-22A8-4358-84C0-9AFE41F3977E}" type="presOf" srcId="{2FD05CAE-F15E-46AB-BE8B-64B602CFB634}" destId="{400E89BF-4AE3-42CC-A62C-151C8EBC34A0}" srcOrd="1" destOrd="0" presId="urn:microsoft.com/office/officeart/2005/8/layout/orgChart1"/>
    <dgm:cxn modelId="{16093DFF-9D57-4EFE-B510-8039879FEE40}" type="presOf" srcId="{0E47269E-5074-409E-A257-82C7D0A90FB0}" destId="{F0019FC4-2976-477C-9C86-13382E0D3E15}" srcOrd="1" destOrd="0" presId="urn:microsoft.com/office/officeart/2005/8/layout/orgChart1"/>
    <dgm:cxn modelId="{32B2A0CA-9F4F-44DF-BCAF-51425860E487}" type="presOf" srcId="{1BC29C5C-2CBA-4938-A507-F81FD6658DC3}" destId="{5E63662D-B170-4BC1-AD8D-140A3CAB4A93}" srcOrd="1" destOrd="0" presId="urn:microsoft.com/office/officeart/2005/8/layout/orgChart1"/>
    <dgm:cxn modelId="{DBECE9A6-C7DF-4B9A-AE70-6A5703192F12}" type="presOf" srcId="{E0B9F964-1F17-4F50-8DFB-92DAD9656077}" destId="{5151D295-E067-4C4B-A4E1-C183F209BDAC}" srcOrd="0" destOrd="0" presId="urn:microsoft.com/office/officeart/2005/8/layout/orgChart1"/>
    <dgm:cxn modelId="{3126C557-3B12-4331-A13C-CB96314E3EDE}" srcId="{B1FD7E3A-A79A-4068-BFF0-DC642AE6367B}" destId="{0E47269E-5074-409E-A257-82C7D0A90FB0}" srcOrd="0" destOrd="0" parTransId="{336C318D-8AEB-4140-B8B1-5F413D7FD2EC}" sibTransId="{AD84D4F9-B31C-4684-BA73-FD42B6726209}"/>
    <dgm:cxn modelId="{D0A8C1C5-61D3-4351-A185-FFF29C074EFA}" type="presOf" srcId="{C32DD175-54B5-4E5D-9DFC-E26614BBFF45}" destId="{FA5440C5-F0FC-4B75-A54B-F8547872D3F1}" srcOrd="1" destOrd="0" presId="urn:microsoft.com/office/officeart/2005/8/layout/orgChart1"/>
    <dgm:cxn modelId="{C37E6B2D-7F83-451A-BE3E-61F89CDA5BC9}" type="presOf" srcId="{BEFC2DC4-DDAE-4F9A-BF2C-C6074512946D}" destId="{F41A4F0F-D0FB-4FD0-AABE-0D1A3E6E86D6}" srcOrd="0" destOrd="0" presId="urn:microsoft.com/office/officeart/2005/8/layout/orgChart1"/>
    <dgm:cxn modelId="{B53954BB-7FB4-4EBE-83FB-5CDF51C7D503}" type="presOf" srcId="{C32DD175-54B5-4E5D-9DFC-E26614BBFF45}" destId="{F581B8D4-4598-4601-876C-393FCD7C6C76}" srcOrd="0" destOrd="0" presId="urn:microsoft.com/office/officeart/2005/8/layout/orgChart1"/>
    <dgm:cxn modelId="{7F84AEEA-8C16-42A0-9188-C83FD3EE1C32}" type="presOf" srcId="{EAE27556-0323-49C5-9D39-932FB36D1CB2}" destId="{38C844F1-8E2C-4FAA-856E-6A57ABD21A1C}" srcOrd="0" destOrd="0" presId="urn:microsoft.com/office/officeart/2005/8/layout/orgChart1"/>
    <dgm:cxn modelId="{76110438-E27A-4CAE-ADC8-36514BC0BF09}" srcId="{44190567-78E6-4F26-8484-26904CC03954}" destId="{B1FD7E3A-A79A-4068-BFF0-DC642AE6367B}" srcOrd="2" destOrd="0" parTransId="{BEFC2DC4-DDAE-4F9A-BF2C-C6074512946D}" sibTransId="{62D8368E-15DF-4C11-918D-2F86F9DA67DC}"/>
    <dgm:cxn modelId="{8EF1367E-59A0-491D-84CE-5714BB89D329}" type="presOf" srcId="{1BC29C5C-2CBA-4938-A507-F81FD6658DC3}" destId="{4849C0E7-9835-4BFE-843F-BC67B481ABAF}" srcOrd="0" destOrd="0" presId="urn:microsoft.com/office/officeart/2005/8/layout/orgChart1"/>
    <dgm:cxn modelId="{6BE1C870-67BD-4718-8813-735AE5F32353}" type="presOf" srcId="{2FD05CAE-F15E-46AB-BE8B-64B602CFB634}" destId="{27AE108A-FB66-4D47-B43E-8F7406FA3C46}" srcOrd="0" destOrd="0" presId="urn:microsoft.com/office/officeart/2005/8/layout/orgChart1"/>
    <dgm:cxn modelId="{CE45A598-C47A-41E5-BA3D-DFC656E80CB9}" type="presParOf" srcId="{5151D295-E067-4C4B-A4E1-C183F209BDAC}" destId="{1ECE81F4-4867-4DE2-A177-2B6779642B18}" srcOrd="0" destOrd="0" presId="urn:microsoft.com/office/officeart/2005/8/layout/orgChart1"/>
    <dgm:cxn modelId="{D3247BF8-848A-459D-8F02-EB6AD62698B4}" type="presParOf" srcId="{1ECE81F4-4867-4DE2-A177-2B6779642B18}" destId="{7ABC6880-DA4E-4A9F-8CFE-9CEAD1E51D66}" srcOrd="0" destOrd="0" presId="urn:microsoft.com/office/officeart/2005/8/layout/orgChart1"/>
    <dgm:cxn modelId="{9E1FE4C9-CAFA-4257-8731-73AB758F9EB7}" type="presParOf" srcId="{7ABC6880-DA4E-4A9F-8CFE-9CEAD1E51D66}" destId="{F1D1D646-99BD-4499-A3D3-40CC07356DA8}" srcOrd="0" destOrd="0" presId="urn:microsoft.com/office/officeart/2005/8/layout/orgChart1"/>
    <dgm:cxn modelId="{1963C52F-B9D7-456D-AB1C-EDD24C2C4F8B}" type="presParOf" srcId="{7ABC6880-DA4E-4A9F-8CFE-9CEAD1E51D66}" destId="{7410A230-6500-4EA4-8975-6590B53CF402}" srcOrd="1" destOrd="0" presId="urn:microsoft.com/office/officeart/2005/8/layout/orgChart1"/>
    <dgm:cxn modelId="{E4375D80-A82A-42F0-95E4-66E39EE28997}" type="presParOf" srcId="{1ECE81F4-4867-4DE2-A177-2B6779642B18}" destId="{450CC988-4A17-4745-B9AF-17DCD9AB9E75}" srcOrd="1" destOrd="0" presId="urn:microsoft.com/office/officeart/2005/8/layout/orgChart1"/>
    <dgm:cxn modelId="{42B8EF68-64D4-4872-8891-44A76948463D}" type="presParOf" srcId="{450CC988-4A17-4745-B9AF-17DCD9AB9E75}" destId="{5AFC4BD9-8ED1-41CC-B63F-5972D47979E4}" srcOrd="0" destOrd="0" presId="urn:microsoft.com/office/officeart/2005/8/layout/orgChart1"/>
    <dgm:cxn modelId="{00EE3820-C60E-461B-9C16-A9E44F93EFC8}" type="presParOf" srcId="{450CC988-4A17-4745-B9AF-17DCD9AB9E75}" destId="{8FE7B501-F1A7-430F-9E0D-FC04BE3B65C5}" srcOrd="1" destOrd="0" presId="urn:microsoft.com/office/officeart/2005/8/layout/orgChart1"/>
    <dgm:cxn modelId="{9A37EDFB-0B73-4A7B-B850-DD8F11490AF3}" type="presParOf" srcId="{8FE7B501-F1A7-430F-9E0D-FC04BE3B65C5}" destId="{B1A8C967-13C5-477A-BC05-23C30561C3FE}" srcOrd="0" destOrd="0" presId="urn:microsoft.com/office/officeart/2005/8/layout/orgChart1"/>
    <dgm:cxn modelId="{741522D7-F8F3-4F83-A117-5614E268CD03}" type="presParOf" srcId="{B1A8C967-13C5-477A-BC05-23C30561C3FE}" destId="{27AE108A-FB66-4D47-B43E-8F7406FA3C46}" srcOrd="0" destOrd="0" presId="urn:microsoft.com/office/officeart/2005/8/layout/orgChart1"/>
    <dgm:cxn modelId="{6195A233-4FBA-458F-B353-EA9B6473B7E4}" type="presParOf" srcId="{B1A8C967-13C5-477A-BC05-23C30561C3FE}" destId="{400E89BF-4AE3-42CC-A62C-151C8EBC34A0}" srcOrd="1" destOrd="0" presId="urn:microsoft.com/office/officeart/2005/8/layout/orgChart1"/>
    <dgm:cxn modelId="{7AEF5707-FF96-4484-A643-DBD0AE14DA0B}" type="presParOf" srcId="{8FE7B501-F1A7-430F-9E0D-FC04BE3B65C5}" destId="{3FF8EE31-FE12-4CFB-AA0E-7858FA78926A}" srcOrd="1" destOrd="0" presId="urn:microsoft.com/office/officeart/2005/8/layout/orgChart1"/>
    <dgm:cxn modelId="{CC398A4F-877E-4E9A-8737-63915927E34B}" type="presParOf" srcId="{3FF8EE31-FE12-4CFB-AA0E-7858FA78926A}" destId="{FC4A6DD4-76EA-4456-8555-D19D6DDAB391}" srcOrd="0" destOrd="0" presId="urn:microsoft.com/office/officeart/2005/8/layout/orgChart1"/>
    <dgm:cxn modelId="{92FE5AFD-F765-4C96-92D7-98B9EEA6994E}" type="presParOf" srcId="{3FF8EE31-FE12-4CFB-AA0E-7858FA78926A}" destId="{034C04F2-0323-4479-8832-D93BFAC55819}" srcOrd="1" destOrd="0" presId="urn:microsoft.com/office/officeart/2005/8/layout/orgChart1"/>
    <dgm:cxn modelId="{8B581447-4372-45E6-B1D0-50E5C20E7B27}" type="presParOf" srcId="{034C04F2-0323-4479-8832-D93BFAC55819}" destId="{1A1111B6-0D7C-4163-8424-BA76E4E7E2C6}" srcOrd="0" destOrd="0" presId="urn:microsoft.com/office/officeart/2005/8/layout/orgChart1"/>
    <dgm:cxn modelId="{ED97BEA3-6AD2-4E55-9021-DA13667E361E}" type="presParOf" srcId="{1A1111B6-0D7C-4163-8424-BA76E4E7E2C6}" destId="{F581B8D4-4598-4601-876C-393FCD7C6C76}" srcOrd="0" destOrd="0" presId="urn:microsoft.com/office/officeart/2005/8/layout/orgChart1"/>
    <dgm:cxn modelId="{75D8850C-26DF-4836-91B4-A2D8ED2BDB2C}" type="presParOf" srcId="{1A1111B6-0D7C-4163-8424-BA76E4E7E2C6}" destId="{FA5440C5-F0FC-4B75-A54B-F8547872D3F1}" srcOrd="1" destOrd="0" presId="urn:microsoft.com/office/officeart/2005/8/layout/orgChart1"/>
    <dgm:cxn modelId="{6E25313E-BA0C-46FD-8AC2-3ADB3AB1AECA}" type="presParOf" srcId="{034C04F2-0323-4479-8832-D93BFAC55819}" destId="{44C80654-5D9D-4B03-BF4A-94D2E09592C2}" srcOrd="1" destOrd="0" presId="urn:microsoft.com/office/officeart/2005/8/layout/orgChart1"/>
    <dgm:cxn modelId="{B1100DDA-4C93-4A11-A74A-2CE14538B137}" type="presParOf" srcId="{034C04F2-0323-4479-8832-D93BFAC55819}" destId="{BF621BFD-FF47-45D2-AD68-B9CE422071D1}" srcOrd="2" destOrd="0" presId="urn:microsoft.com/office/officeart/2005/8/layout/orgChart1"/>
    <dgm:cxn modelId="{C74825C0-EDD7-4F6E-8710-92991B5EC975}" type="presParOf" srcId="{8FE7B501-F1A7-430F-9E0D-FC04BE3B65C5}" destId="{32BA46A0-697A-4BB4-969D-9EE3F3EA151F}" srcOrd="2" destOrd="0" presId="urn:microsoft.com/office/officeart/2005/8/layout/orgChart1"/>
    <dgm:cxn modelId="{DE336C02-8955-4E05-99A6-117A63E36DFF}" type="presParOf" srcId="{450CC988-4A17-4745-B9AF-17DCD9AB9E75}" destId="{47A004C8-0B7E-43AF-AA5A-90359A65112D}" srcOrd="2" destOrd="0" presId="urn:microsoft.com/office/officeart/2005/8/layout/orgChart1"/>
    <dgm:cxn modelId="{422A3298-8EC1-4AB7-9FEC-1829CF29FFB4}" type="presParOf" srcId="{450CC988-4A17-4745-B9AF-17DCD9AB9E75}" destId="{5A8BFE49-A7D0-420D-8F72-4D17E0930905}" srcOrd="3" destOrd="0" presId="urn:microsoft.com/office/officeart/2005/8/layout/orgChart1"/>
    <dgm:cxn modelId="{5929F8DE-EB9F-4714-8492-17EC646830F2}" type="presParOf" srcId="{5A8BFE49-A7D0-420D-8F72-4D17E0930905}" destId="{FB8B63E4-E83C-4729-A570-5F624F44CA34}" srcOrd="0" destOrd="0" presId="urn:microsoft.com/office/officeart/2005/8/layout/orgChart1"/>
    <dgm:cxn modelId="{E553AC1E-0885-4059-ADA1-FD8935B1D409}" type="presParOf" srcId="{FB8B63E4-E83C-4729-A570-5F624F44CA34}" destId="{B98CE795-3BF9-4AED-B250-50B0736CFF79}" srcOrd="0" destOrd="0" presId="urn:microsoft.com/office/officeart/2005/8/layout/orgChart1"/>
    <dgm:cxn modelId="{11737351-1669-4F68-8D71-70072045BFF4}" type="presParOf" srcId="{FB8B63E4-E83C-4729-A570-5F624F44CA34}" destId="{E4E9D5CB-B013-496E-9333-DB77986CC3CC}" srcOrd="1" destOrd="0" presId="urn:microsoft.com/office/officeart/2005/8/layout/orgChart1"/>
    <dgm:cxn modelId="{B39F6A67-3C7D-4C1B-BD2B-1FF569E09012}" type="presParOf" srcId="{5A8BFE49-A7D0-420D-8F72-4D17E0930905}" destId="{E6EFF416-62ED-4D8B-875C-DEC36A41195A}" srcOrd="1" destOrd="0" presId="urn:microsoft.com/office/officeart/2005/8/layout/orgChart1"/>
    <dgm:cxn modelId="{081F6789-A3B4-49B8-9B09-B02A94485EA5}" type="presParOf" srcId="{E6EFF416-62ED-4D8B-875C-DEC36A41195A}" destId="{38C844F1-8E2C-4FAA-856E-6A57ABD21A1C}" srcOrd="0" destOrd="0" presId="urn:microsoft.com/office/officeart/2005/8/layout/orgChart1"/>
    <dgm:cxn modelId="{913A2C62-FE2C-4F8D-88FC-2DE36889734F}" type="presParOf" srcId="{E6EFF416-62ED-4D8B-875C-DEC36A41195A}" destId="{AD9CA66E-BF90-4889-A497-4BDF4224AE72}" srcOrd="1" destOrd="0" presId="urn:microsoft.com/office/officeart/2005/8/layout/orgChart1"/>
    <dgm:cxn modelId="{C9FF742E-8393-4A33-A889-F92DA10641A1}" type="presParOf" srcId="{AD9CA66E-BF90-4889-A497-4BDF4224AE72}" destId="{94E36CBC-E90E-4FDB-9E80-619E89F5E74F}" srcOrd="0" destOrd="0" presId="urn:microsoft.com/office/officeart/2005/8/layout/orgChart1"/>
    <dgm:cxn modelId="{FAC905D8-4CCD-4318-A835-882174B1C24B}" type="presParOf" srcId="{94E36CBC-E90E-4FDB-9E80-619E89F5E74F}" destId="{4849C0E7-9835-4BFE-843F-BC67B481ABAF}" srcOrd="0" destOrd="0" presId="urn:microsoft.com/office/officeart/2005/8/layout/orgChart1"/>
    <dgm:cxn modelId="{9A8FA1C6-5666-45CA-A2BC-45400FE6D636}" type="presParOf" srcId="{94E36CBC-E90E-4FDB-9E80-619E89F5E74F}" destId="{5E63662D-B170-4BC1-AD8D-140A3CAB4A93}" srcOrd="1" destOrd="0" presId="urn:microsoft.com/office/officeart/2005/8/layout/orgChart1"/>
    <dgm:cxn modelId="{6B8BAB65-72C8-4C92-A187-DD9C59182DB9}" type="presParOf" srcId="{AD9CA66E-BF90-4889-A497-4BDF4224AE72}" destId="{6CBDBE92-04BF-43D7-8EA5-03B7D65714A8}" srcOrd="1" destOrd="0" presId="urn:microsoft.com/office/officeart/2005/8/layout/orgChart1"/>
    <dgm:cxn modelId="{78522C5F-755D-46FA-9A8C-B3D2BEA62582}" type="presParOf" srcId="{AD9CA66E-BF90-4889-A497-4BDF4224AE72}" destId="{2A8307C2-AC02-4519-91EC-CC81776CE1EA}" srcOrd="2" destOrd="0" presId="urn:microsoft.com/office/officeart/2005/8/layout/orgChart1"/>
    <dgm:cxn modelId="{15ED66F3-3742-4C42-9E1B-00F822F6FB37}" type="presParOf" srcId="{5A8BFE49-A7D0-420D-8F72-4D17E0930905}" destId="{D9494A72-28BE-4FAA-92C8-225A1E9254E8}" srcOrd="2" destOrd="0" presId="urn:microsoft.com/office/officeart/2005/8/layout/orgChart1"/>
    <dgm:cxn modelId="{92E23A45-4FF7-4CF4-B771-F4D84CCB6945}" type="presParOf" srcId="{450CC988-4A17-4745-B9AF-17DCD9AB9E75}" destId="{F41A4F0F-D0FB-4FD0-AABE-0D1A3E6E86D6}" srcOrd="4" destOrd="0" presId="urn:microsoft.com/office/officeart/2005/8/layout/orgChart1"/>
    <dgm:cxn modelId="{ECC5A773-D518-430B-803C-B98D9814299A}" type="presParOf" srcId="{450CC988-4A17-4745-B9AF-17DCD9AB9E75}" destId="{A9D929C0-0BC4-48FE-8FFB-7BCA57B26B91}" srcOrd="5" destOrd="0" presId="urn:microsoft.com/office/officeart/2005/8/layout/orgChart1"/>
    <dgm:cxn modelId="{D922D749-0CA6-415E-81F6-F02F1C97E689}" type="presParOf" srcId="{A9D929C0-0BC4-48FE-8FFB-7BCA57B26B91}" destId="{10D1D283-A195-4303-8159-BB443333D682}" srcOrd="0" destOrd="0" presId="urn:microsoft.com/office/officeart/2005/8/layout/orgChart1"/>
    <dgm:cxn modelId="{FA5915E6-1CDD-4893-B021-F9B5FE320E98}" type="presParOf" srcId="{10D1D283-A195-4303-8159-BB443333D682}" destId="{9D33EBE9-CC6A-49F5-9C0D-8B2CB8500CA2}" srcOrd="0" destOrd="0" presId="urn:microsoft.com/office/officeart/2005/8/layout/orgChart1"/>
    <dgm:cxn modelId="{0FF91C2F-73A5-407B-B314-B342D6F9C4B9}" type="presParOf" srcId="{10D1D283-A195-4303-8159-BB443333D682}" destId="{750940E2-FC95-4E4C-A949-E0B64074F226}" srcOrd="1" destOrd="0" presId="urn:microsoft.com/office/officeart/2005/8/layout/orgChart1"/>
    <dgm:cxn modelId="{14477683-72CE-4202-829E-50F4B35645A4}" type="presParOf" srcId="{A9D929C0-0BC4-48FE-8FFB-7BCA57B26B91}" destId="{D214E59E-581D-4FFF-8D0C-5B28252125F8}" srcOrd="1" destOrd="0" presId="urn:microsoft.com/office/officeart/2005/8/layout/orgChart1"/>
    <dgm:cxn modelId="{5EF82817-BE3A-476D-82B6-959227359535}" type="presParOf" srcId="{D214E59E-581D-4FFF-8D0C-5B28252125F8}" destId="{0702E030-3946-4BA6-B10A-05F2B6451C9B}" srcOrd="0" destOrd="0" presId="urn:microsoft.com/office/officeart/2005/8/layout/orgChart1"/>
    <dgm:cxn modelId="{466509C5-6ED5-48E5-87EA-CBDD7FA288D4}" type="presParOf" srcId="{D214E59E-581D-4FFF-8D0C-5B28252125F8}" destId="{673EA357-470C-432A-81BA-69EC416F9F12}" srcOrd="1" destOrd="0" presId="urn:microsoft.com/office/officeart/2005/8/layout/orgChart1"/>
    <dgm:cxn modelId="{CC9F5BAF-ECB6-4167-88DE-4DB157AF71EA}" type="presParOf" srcId="{673EA357-470C-432A-81BA-69EC416F9F12}" destId="{7684280E-7A8E-4908-8F48-37C8330855A1}" srcOrd="0" destOrd="0" presId="urn:microsoft.com/office/officeart/2005/8/layout/orgChart1"/>
    <dgm:cxn modelId="{74C4B261-3A07-4E86-9846-01A5F2BED4BC}" type="presParOf" srcId="{7684280E-7A8E-4908-8F48-37C8330855A1}" destId="{DC39BBA6-94D7-4C9D-969A-0107737AA9E6}" srcOrd="0" destOrd="0" presId="urn:microsoft.com/office/officeart/2005/8/layout/orgChart1"/>
    <dgm:cxn modelId="{A844E858-18C5-4032-A34C-2897529C9C98}" type="presParOf" srcId="{7684280E-7A8E-4908-8F48-37C8330855A1}" destId="{F0019FC4-2976-477C-9C86-13382E0D3E15}" srcOrd="1" destOrd="0" presId="urn:microsoft.com/office/officeart/2005/8/layout/orgChart1"/>
    <dgm:cxn modelId="{5B9AC50C-112F-4517-9487-BC050491FB75}" type="presParOf" srcId="{673EA357-470C-432A-81BA-69EC416F9F12}" destId="{AC64CEC0-E1D6-41DE-8442-1DE089495ADD}" srcOrd="1" destOrd="0" presId="urn:microsoft.com/office/officeart/2005/8/layout/orgChart1"/>
    <dgm:cxn modelId="{5F868AAF-69D8-4521-A1DD-62D788E91464}" type="presParOf" srcId="{673EA357-470C-432A-81BA-69EC416F9F12}" destId="{B6532BB3-2D3E-41A7-8939-0EBCE4EDDD6F}" srcOrd="2" destOrd="0" presId="urn:microsoft.com/office/officeart/2005/8/layout/orgChart1"/>
    <dgm:cxn modelId="{748B2491-C18C-4B1B-9F69-C93AE0086306}" type="presParOf" srcId="{A9D929C0-0BC4-48FE-8FFB-7BCA57B26B91}" destId="{CFE18DFC-62C8-4338-A830-ADE189157073}" srcOrd="2" destOrd="0" presId="urn:microsoft.com/office/officeart/2005/8/layout/orgChart1"/>
    <dgm:cxn modelId="{2991A461-D5F8-428F-A8BD-8C54DC75B787}" type="presParOf" srcId="{1ECE81F4-4867-4DE2-A177-2B6779642B18}" destId="{B1988FC0-50C8-408D-8E82-62BA5F443D0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CA39A2-6B07-4C04-9DF3-097911B93082}" type="doc">
      <dgm:prSet loTypeId="urn:microsoft.com/office/officeart/2005/8/layout/orgChart1" loCatId="hierarchy" qsTypeId="urn:microsoft.com/office/officeart/2005/8/quickstyle/simple1" qsCatId="simple" csTypeId="urn:microsoft.com/office/officeart/2005/8/colors/accent1_2" csCatId="accent1"/>
      <dgm:spPr/>
    </dgm:pt>
    <dgm:pt modelId="{E014D1F9-ABAD-44B6-AB4C-D0EEE609E82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1" i="0" u="none" strike="noStrike" cap="none" normalizeH="0" baseline="0" smtClean="0">
              <a:ln>
                <a:noFill/>
              </a:ln>
              <a:solidFill>
                <a:schemeClr val="tx1"/>
              </a:solidFill>
              <a:effectLst/>
              <a:latin typeface="Arial" panose="020B0604020202020204" pitchFamily="34" charset="0"/>
            </a:rPr>
            <a:t>PRESIDENTE DE LA REPÚBLICA</a:t>
          </a:r>
        </a:p>
      </dgm:t>
    </dgm:pt>
    <dgm:pt modelId="{3D4F62CD-035F-4FD7-8A67-491D69E53C69}" type="parTrans" cxnId="{7C1844C4-2E77-483D-A682-D3ED04F9F2C2}">
      <dgm:prSet/>
      <dgm:spPr/>
    </dgm:pt>
    <dgm:pt modelId="{F8CEE3C4-5A1B-45AF-8129-0FF85F1F1EF3}" type="sibTrans" cxnId="{7C1844C4-2E77-483D-A682-D3ED04F9F2C2}">
      <dgm:prSet/>
      <dgm:spPr/>
    </dgm:pt>
    <dgm:pt modelId="{5FD95A61-3138-4AA1-8336-A68F8690F57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REQUISITOS</a:t>
          </a:r>
        </a:p>
      </dgm:t>
    </dgm:pt>
    <dgm:pt modelId="{1D629223-C108-4D81-B553-D84A6E3D3FD8}" type="parTrans" cxnId="{CDA9168A-9C04-428C-97BB-7D81652D4BDD}">
      <dgm:prSet/>
      <dgm:spPr/>
    </dgm:pt>
    <dgm:pt modelId="{E8311133-22B7-4062-AAD0-2A5A354F162C}" type="sibTrans" cxnId="{CDA9168A-9C04-428C-97BB-7D81652D4BDD}">
      <dgm:prSet/>
      <dgm:spPr/>
    </dgm:pt>
    <dgm:pt modelId="{73DFF4C7-6E8B-41CE-8944-5DC3C171291E}">
      <dgm:prSet/>
      <dgm:spPr/>
      <dgm: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NACIMIENTO</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CIUDADANO</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30 AÑOS</a:t>
          </a:r>
        </a:p>
      </dgm:t>
    </dgm:pt>
    <dgm:pt modelId="{11F85BCE-995A-461F-B72A-E6AC63406DE7}" type="parTrans" cxnId="{D157117B-0451-490F-B1CE-991E63D9A69D}">
      <dgm:prSet/>
      <dgm:spPr/>
    </dgm:pt>
    <dgm:pt modelId="{2CAF4A2A-52EF-41AE-953F-B19895362B0B}" type="sibTrans" cxnId="{D157117B-0451-490F-B1CE-991E63D9A69D}">
      <dgm:prSet/>
      <dgm:spPr/>
    </dgm:pt>
    <dgm:pt modelId="{A9642D58-C000-49CD-B130-7E1ABB23E02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ELECCIÓN</a:t>
          </a:r>
        </a:p>
      </dgm:t>
    </dgm:pt>
    <dgm:pt modelId="{C853BE23-4486-4B7D-9D02-4CD42D2BDF8A}" type="parTrans" cxnId="{1C88CD3B-700C-48DA-B787-7E3548EF8760}">
      <dgm:prSet/>
      <dgm:spPr/>
    </dgm:pt>
    <dgm:pt modelId="{D026A586-7FBF-47C0-BDF2-0CBD79A46DE7}" type="sibTrans" cxnId="{1C88CD3B-700C-48DA-B787-7E3548EF8760}">
      <dgm:prSet/>
      <dgm:spPr/>
    </dgm:pt>
    <dgm:pt modelId="{C285DE21-5AA8-46D8-8D81-D54EB4969704}">
      <dgm:prSet/>
      <dgm:spPr/>
      <dgm: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VOTACIÓN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DOS VUELTAS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POR 4 AÑOS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SI REELECCIÓN</a:t>
          </a:r>
        </a:p>
      </dgm:t>
    </dgm:pt>
    <dgm:pt modelId="{2D851425-0ECF-4469-96B6-024CACA941CC}" type="parTrans" cxnId="{CE2B254E-5443-4E8E-A839-EFBF44B0B37B}">
      <dgm:prSet/>
      <dgm:spPr/>
    </dgm:pt>
    <dgm:pt modelId="{4298C272-8364-4F4B-9CA4-24E54A54DD58}" type="sibTrans" cxnId="{CE2B254E-5443-4E8E-A839-EFBF44B0B37B}">
      <dgm:prSet/>
      <dgm:spPr/>
    </dgm:pt>
    <dgm:pt modelId="{CD3556C1-74DB-46F6-A4AB-880826C623B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POSESIÓN</a:t>
          </a:r>
        </a:p>
      </dgm:t>
    </dgm:pt>
    <dgm:pt modelId="{7760ADDA-0A39-40BB-8AFC-B305D5491CFA}" type="parTrans" cxnId="{8439D206-E876-421D-8F96-A473EF3381E5}">
      <dgm:prSet/>
      <dgm:spPr/>
    </dgm:pt>
    <dgm:pt modelId="{0E24EC0A-971D-4B39-B1C0-85635EA674C3}" type="sibTrans" cxnId="{8439D206-E876-421D-8F96-A473EF3381E5}">
      <dgm:prSet/>
      <dgm:spPr/>
    </dgm:pt>
    <dgm:pt modelId="{A0C45564-DB66-4956-954D-12DA3378F10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ANTE EL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 CONGRESO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JURAMENTO</a:t>
          </a:r>
        </a:p>
      </dgm:t>
    </dgm:pt>
    <dgm:pt modelId="{386E41E7-D45E-4FA9-9263-1B49E9BC8A3F}" type="parTrans" cxnId="{D6921074-DB56-4DFF-9114-5810FBE9D58B}">
      <dgm:prSet/>
      <dgm:spPr/>
    </dgm:pt>
    <dgm:pt modelId="{5585F083-647C-4D36-87AE-A911B8BCFB63}" type="sibTrans" cxnId="{D6921074-DB56-4DFF-9114-5810FBE9D58B}">
      <dgm:prSet/>
      <dgm:spPr/>
    </dgm:pt>
    <dgm:pt modelId="{DBE60C97-DF55-4D9C-AF0D-EFE14B44101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FUNCIONES</a:t>
          </a:r>
        </a:p>
      </dgm:t>
    </dgm:pt>
    <dgm:pt modelId="{03A9BE5C-4FEB-4641-81F5-CFD608B99C67}" type="parTrans" cxnId="{33A4B17D-4638-4B61-A6D1-B9DF80A33A57}">
      <dgm:prSet/>
      <dgm:spPr/>
    </dgm:pt>
    <dgm:pt modelId="{2A7FDA92-4801-4B39-AC3B-4D003DE42865}" type="sibTrans" cxnId="{33A4B17D-4638-4B61-A6D1-B9DF80A33A57}">
      <dgm:prSet/>
      <dgm:spPr/>
    </dgm:pt>
    <dgm:pt modelId="{81B7BD3E-7DD0-4AAF-8B14-7C3E885D4F0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COMO JEFE 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GOBIERNO</a:t>
          </a:r>
        </a:p>
      </dgm:t>
    </dgm:pt>
    <dgm:pt modelId="{E6D895E9-EBA5-4205-9CCB-5A92E5B003A8}" type="parTrans" cxnId="{2A7FDF7C-08C3-4332-A42D-EF7C37B6376A}">
      <dgm:prSet/>
      <dgm:spPr/>
    </dgm:pt>
    <dgm:pt modelId="{A5F50B94-B5B7-4C7A-B2AE-F73134D82F72}" type="sibTrans" cxnId="{2A7FDF7C-08C3-4332-A42D-EF7C37B6376A}">
      <dgm:prSet/>
      <dgm:spPr/>
    </dgm:pt>
    <dgm:pt modelId="{BA8C3772-C775-44F3-BDF3-7653AF2FE3DF}">
      <dgm:prSet/>
      <dgm:spPr/>
      <dgm: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TRAZA LA POLÍTICA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NOMBRAMIENTOS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PRESUPUESTO</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COLEGISLA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GOBIERNA</a:t>
          </a:r>
        </a:p>
      </dgm:t>
    </dgm:pt>
    <dgm:pt modelId="{7A980ACC-4984-413F-949C-483A682041DE}" type="parTrans" cxnId="{7143DEB7-6224-46BA-85A2-1BE753A8CDBE}">
      <dgm:prSet/>
      <dgm:spPr/>
    </dgm:pt>
    <dgm:pt modelId="{74CA6E84-D9D2-4726-BD92-954466175DBB}" type="sibTrans" cxnId="{7143DEB7-6224-46BA-85A2-1BE753A8CDBE}">
      <dgm:prSet/>
      <dgm:spPr/>
    </dgm:pt>
    <dgm:pt modelId="{0D7FEFF9-302F-423C-904B-A884D2AAE05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COMO JEFE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 DE ESTADO</a:t>
          </a:r>
        </a:p>
      </dgm:t>
    </dgm:pt>
    <dgm:pt modelId="{F29FD337-392E-4AF7-A81B-BCDDBEA04B2B}" type="parTrans" cxnId="{6E5FDBD5-DA9E-4674-ADE1-1415C1DC156C}">
      <dgm:prSet/>
      <dgm:spPr/>
    </dgm:pt>
    <dgm:pt modelId="{BB2B22E9-9416-4EF7-9BC8-2FBBAD6232A7}" type="sibTrans" cxnId="{6E5FDBD5-DA9E-4674-ADE1-1415C1DC156C}">
      <dgm:prSet/>
      <dgm:spPr/>
    </dgm:pt>
    <dgm:pt modelId="{189195A3-52DD-4474-9994-A3A623562FD7}">
      <dgm:prSet/>
      <dgm:spPr/>
      <dgm:t>
        <a:body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RELACIONES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INTERNACIONALES</a:t>
          </a:r>
        </a:p>
        <a:p>
          <a:pPr marL="0" marR="0" lvl="0" indent="0" algn="ctr"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GUERRA Y PAZ</a:t>
          </a:r>
        </a:p>
        <a:p>
          <a:pPr marL="0" marR="0" lvl="0" indent="0" algn="ctr"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ORDEN PÚBLICO</a:t>
          </a:r>
        </a:p>
      </dgm:t>
    </dgm:pt>
    <dgm:pt modelId="{04196194-7E92-4A4C-B4BC-6FCFC6874927}" type="parTrans" cxnId="{36DA107F-1CB1-4FC4-BB1A-D218FE2BF6D6}">
      <dgm:prSet/>
      <dgm:spPr/>
    </dgm:pt>
    <dgm:pt modelId="{7F77F447-4EFE-4B35-8991-A684AE626319}" type="sibTrans" cxnId="{36DA107F-1CB1-4FC4-BB1A-D218FE2BF6D6}">
      <dgm:prSet/>
      <dgm:spPr/>
    </dgm:pt>
    <dgm:pt modelId="{F2521433-EF63-4ED2-9F51-F88EE465464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FALTAS</a:t>
          </a:r>
        </a:p>
      </dgm:t>
    </dgm:pt>
    <dgm:pt modelId="{A9EB500B-B5B7-4242-99D4-C3D66438EA7E}" type="parTrans" cxnId="{CCEEC757-91F8-4C21-B65C-76DF2AD20273}">
      <dgm:prSet/>
      <dgm:spPr/>
    </dgm:pt>
    <dgm:pt modelId="{DC84F5F4-4626-4BEE-BA0E-7ADCDD7B8700}" type="sibTrans" cxnId="{CCEEC757-91F8-4C21-B65C-76DF2AD20273}">
      <dgm:prSet/>
      <dgm:spPr/>
    </dgm:pt>
    <dgm:pt modelId="{8D92941D-1BDA-4F17-B609-3A3DFCA99E1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ABSOLUTAS</a:t>
          </a:r>
        </a:p>
      </dgm:t>
    </dgm:pt>
    <dgm:pt modelId="{F5CA60A1-8CDB-4F9C-9F76-18B82A4283B0}" type="parTrans" cxnId="{67DAD25C-43BF-4FB3-880F-8861F544571F}">
      <dgm:prSet/>
      <dgm:spPr/>
    </dgm:pt>
    <dgm:pt modelId="{EBD75785-A47A-4FD0-B83D-4D7DEE2F6997}" type="sibTrans" cxnId="{67DAD25C-43BF-4FB3-880F-8861F544571F}">
      <dgm:prSet/>
      <dgm:spPr/>
    </dgm:pt>
    <dgm:pt modelId="{3EC87D5F-0379-468A-A506-0A765805873A}">
      <dgm:prSet/>
      <dgm:spPr/>
      <dgm:t>
        <a:body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MUERTE</a:t>
          </a:r>
        </a:p>
        <a:p>
          <a:pPr marL="0" marR="0" lvl="0" indent="0" algn="ctr"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RENUNCIA</a:t>
          </a:r>
        </a:p>
        <a:p>
          <a:pPr marL="0" marR="0" lvl="0" indent="0" algn="ctr"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DESTITUCIÓN</a:t>
          </a:r>
        </a:p>
        <a:p>
          <a:pPr marL="0" marR="0" lvl="0" indent="0" algn="ctr"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ENFERMEDAD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PERMANENTE</a:t>
          </a:r>
        </a:p>
        <a:p>
          <a:pPr marL="0" marR="0" lvl="0" indent="0" algn="ctr"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ABANDONO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DE CARGO</a:t>
          </a:r>
        </a:p>
      </dgm:t>
    </dgm:pt>
    <dgm:pt modelId="{9EA421C2-5224-431D-B44C-18757C6701F7}" type="parTrans" cxnId="{409875DB-8EA2-4E6F-94A7-AD38587A2BD4}">
      <dgm:prSet/>
      <dgm:spPr/>
    </dgm:pt>
    <dgm:pt modelId="{23587233-0F00-4DBA-A480-14DE2A018C96}" type="sibTrans" cxnId="{409875DB-8EA2-4E6F-94A7-AD38587A2BD4}">
      <dgm:prSet/>
      <dgm:spPr/>
    </dgm:pt>
    <dgm:pt modelId="{A6F88884-7370-4D68-8E2A-01D6A58FB07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TEMPORALES</a:t>
          </a:r>
        </a:p>
      </dgm:t>
    </dgm:pt>
    <dgm:pt modelId="{87DB3165-BF6C-4877-B2A7-1214A1BC4B3E}" type="parTrans" cxnId="{D99D8BF4-A560-43D0-B8E2-80F4315F0C43}">
      <dgm:prSet/>
      <dgm:spPr/>
    </dgm:pt>
    <dgm:pt modelId="{88D36689-A249-4B5B-85AA-475A515EE85E}" type="sibTrans" cxnId="{D99D8BF4-A560-43D0-B8E2-80F4315F0C43}">
      <dgm:prSet/>
      <dgm:spPr/>
    </dgm:pt>
    <dgm:pt modelId="{DF16ABD8-1618-4612-BDA1-DF9BDB24BB6F}">
      <dgm:prSet/>
      <dgm:spPr/>
      <dgm:t>
        <a:body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LICENCIA</a:t>
          </a:r>
        </a:p>
        <a:p>
          <a:pPr marL="0" marR="0" lvl="0" indent="0" algn="ctr"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ENFERMEDAD</a:t>
          </a:r>
        </a:p>
        <a:p>
          <a:pPr marL="0" marR="0" lvl="0" indent="0" algn="ctr" defTabSz="914400" rtl="0" eaLnBrk="1" fontAlgn="base" latinLnBrk="0" hangingPunct="1">
            <a:lnSpc>
              <a:spcPct val="100000"/>
            </a:lnSpc>
            <a:spcBef>
              <a:spcPct val="0"/>
            </a:spcBef>
            <a:spcAft>
              <a:spcPct val="0"/>
            </a:spcAft>
            <a:buClrTx/>
            <a:buSzTx/>
            <a:buFontTx/>
            <a:buChar char="•"/>
            <a:tabLst/>
          </a:pPr>
          <a:r>
            <a:rPr kumimoji="0" lang="es-ES" altLang="es-CO" b="0" i="0" u="none" strike="noStrike" cap="none" normalizeH="0" baseline="0" smtClean="0">
              <a:ln>
                <a:noFill/>
              </a:ln>
              <a:solidFill>
                <a:schemeClr val="tx1"/>
              </a:solidFill>
              <a:effectLst/>
              <a:latin typeface="Arial" panose="020B0604020202020204" pitchFamily="34" charset="0"/>
            </a:rPr>
            <a:t>SUSPENSIÓN</a:t>
          </a:r>
        </a:p>
      </dgm:t>
    </dgm:pt>
    <dgm:pt modelId="{6859BE54-85ED-4FDC-BE4A-889DEAD4A0EA}" type="parTrans" cxnId="{D78321EB-A7BE-4CF8-92EF-524A5C47D8DA}">
      <dgm:prSet/>
      <dgm:spPr/>
    </dgm:pt>
    <dgm:pt modelId="{088AB360-BDB9-44FF-B8F5-F673AC300A5A}" type="sibTrans" cxnId="{D78321EB-A7BE-4CF8-92EF-524A5C47D8DA}">
      <dgm:prSet/>
      <dgm:spPr/>
    </dgm:pt>
    <dgm:pt modelId="{E42E6B44-999C-4CD0-8B4E-E961C7C97E0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JUZGAMIENTO</a:t>
          </a:r>
        </a:p>
      </dgm:t>
    </dgm:pt>
    <dgm:pt modelId="{4964F906-9356-4C38-AB64-04D1338FFBB3}" type="parTrans" cxnId="{EB3EF3A5-DF4E-4BE7-9B63-DACD004D5498}">
      <dgm:prSet/>
      <dgm:spPr/>
    </dgm:pt>
    <dgm:pt modelId="{DC2E889F-7B3B-4517-9652-495D5D1C70F5}" type="sibTrans" cxnId="{EB3EF3A5-DF4E-4BE7-9B63-DACD004D5498}">
      <dgm:prSet/>
      <dgm:spPr/>
    </dgm:pt>
    <dgm:pt modelId="{087D7927-F688-49FD-98CA-670EAEC6A19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CÁMARA ACUSA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ANTE EL SENADO</a:t>
          </a:r>
        </a:p>
      </dgm:t>
    </dgm:pt>
    <dgm:pt modelId="{3E674AFF-1906-40B8-9C87-0217C19CD34F}" type="parTrans" cxnId="{FEDDC25E-BEB0-40AF-B785-C2314CEF3641}">
      <dgm:prSet/>
      <dgm:spPr/>
    </dgm:pt>
    <dgm:pt modelId="{155E26F4-F12B-4092-B6F5-D64532694E87}" type="sibTrans" cxnId="{FEDDC25E-BEB0-40AF-B785-C2314CEF3641}">
      <dgm:prSet/>
      <dgm:spPr/>
    </dgm:pt>
    <dgm:pt modelId="{9248A90E-E054-41DE-832F-B51D3575607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SENADO JUZGA</a:t>
          </a:r>
        </a:p>
      </dgm:t>
    </dgm:pt>
    <dgm:pt modelId="{BD40BBF2-8365-4AA7-845C-B42227A5C56A}" type="parTrans" cxnId="{043BAC78-72F6-4322-B89E-ECF18B1D7DC6}">
      <dgm:prSet/>
      <dgm:spPr/>
    </dgm:pt>
    <dgm:pt modelId="{C38F3EA5-B101-44E0-90D4-D500AEDA0ABA}" type="sibTrans" cxnId="{043BAC78-72F6-4322-B89E-ECF18B1D7DC6}">
      <dgm:prSet/>
      <dgm:spPr/>
    </dgm:pt>
    <dgm:pt modelId="{B639F8C7-0E6A-4DA4-B046-CA6BFB6DEF4D}" type="pres">
      <dgm:prSet presAssocID="{F7CA39A2-6B07-4C04-9DF3-097911B93082}" presName="hierChild1" presStyleCnt="0">
        <dgm:presLayoutVars>
          <dgm:orgChart val="1"/>
          <dgm:chPref val="1"/>
          <dgm:dir/>
          <dgm:animOne val="branch"/>
          <dgm:animLvl val="lvl"/>
          <dgm:resizeHandles/>
        </dgm:presLayoutVars>
      </dgm:prSet>
      <dgm:spPr/>
    </dgm:pt>
    <dgm:pt modelId="{83C1E808-E2F4-46A2-BFE7-199F0DF33B8A}" type="pres">
      <dgm:prSet presAssocID="{E014D1F9-ABAD-44B6-AB4C-D0EEE609E826}" presName="hierRoot1" presStyleCnt="0">
        <dgm:presLayoutVars>
          <dgm:hierBranch/>
        </dgm:presLayoutVars>
      </dgm:prSet>
      <dgm:spPr/>
    </dgm:pt>
    <dgm:pt modelId="{472CFDAB-0EF0-4803-890A-2C4A7CB57765}" type="pres">
      <dgm:prSet presAssocID="{E014D1F9-ABAD-44B6-AB4C-D0EEE609E826}" presName="rootComposite1" presStyleCnt="0"/>
      <dgm:spPr/>
    </dgm:pt>
    <dgm:pt modelId="{A357966F-5E4C-4BEC-BD87-60AF41FE404E}" type="pres">
      <dgm:prSet presAssocID="{E014D1F9-ABAD-44B6-AB4C-D0EEE609E826}" presName="rootText1" presStyleLbl="node0" presStyleIdx="0" presStyleCnt="1">
        <dgm:presLayoutVars>
          <dgm:chPref val="3"/>
        </dgm:presLayoutVars>
      </dgm:prSet>
      <dgm:spPr/>
      <dgm:t>
        <a:bodyPr/>
        <a:lstStyle/>
        <a:p>
          <a:endParaRPr lang="es-CO"/>
        </a:p>
      </dgm:t>
    </dgm:pt>
    <dgm:pt modelId="{570F9508-338F-4923-9AC0-ED3353BA847F}" type="pres">
      <dgm:prSet presAssocID="{E014D1F9-ABAD-44B6-AB4C-D0EEE609E826}" presName="rootConnector1" presStyleLbl="node1" presStyleIdx="0" presStyleCnt="0"/>
      <dgm:spPr/>
      <dgm:t>
        <a:bodyPr/>
        <a:lstStyle/>
        <a:p>
          <a:endParaRPr lang="es-CO"/>
        </a:p>
      </dgm:t>
    </dgm:pt>
    <dgm:pt modelId="{ACBFEC9A-6422-4D4C-A319-89B4E0081AEE}" type="pres">
      <dgm:prSet presAssocID="{E014D1F9-ABAD-44B6-AB4C-D0EEE609E826}" presName="hierChild2" presStyleCnt="0"/>
      <dgm:spPr/>
    </dgm:pt>
    <dgm:pt modelId="{7831DE98-5D76-4BA0-9E9C-5B578D877FDF}" type="pres">
      <dgm:prSet presAssocID="{1D629223-C108-4D81-B553-D84A6E3D3FD8}" presName="Name35" presStyleLbl="parChTrans1D2" presStyleIdx="0" presStyleCnt="6"/>
      <dgm:spPr/>
    </dgm:pt>
    <dgm:pt modelId="{9B378CF0-FCCB-457A-9955-06B6997E8AFA}" type="pres">
      <dgm:prSet presAssocID="{5FD95A61-3138-4AA1-8336-A68F8690F573}" presName="hierRoot2" presStyleCnt="0">
        <dgm:presLayoutVars>
          <dgm:hierBranch/>
        </dgm:presLayoutVars>
      </dgm:prSet>
      <dgm:spPr/>
    </dgm:pt>
    <dgm:pt modelId="{96B74315-E851-4764-8A5B-D1CC7E5AACA8}" type="pres">
      <dgm:prSet presAssocID="{5FD95A61-3138-4AA1-8336-A68F8690F573}" presName="rootComposite" presStyleCnt="0"/>
      <dgm:spPr/>
    </dgm:pt>
    <dgm:pt modelId="{C5101582-1E2E-45FE-B960-0E9652454DFD}" type="pres">
      <dgm:prSet presAssocID="{5FD95A61-3138-4AA1-8336-A68F8690F573}" presName="rootText" presStyleLbl="node2" presStyleIdx="0" presStyleCnt="6">
        <dgm:presLayoutVars>
          <dgm:chPref val="3"/>
        </dgm:presLayoutVars>
      </dgm:prSet>
      <dgm:spPr/>
      <dgm:t>
        <a:bodyPr/>
        <a:lstStyle/>
        <a:p>
          <a:endParaRPr lang="es-CO"/>
        </a:p>
      </dgm:t>
    </dgm:pt>
    <dgm:pt modelId="{CA2F3125-A679-43B0-962F-B28CAC2F45A0}" type="pres">
      <dgm:prSet presAssocID="{5FD95A61-3138-4AA1-8336-A68F8690F573}" presName="rootConnector" presStyleLbl="node2" presStyleIdx="0" presStyleCnt="6"/>
      <dgm:spPr/>
      <dgm:t>
        <a:bodyPr/>
        <a:lstStyle/>
        <a:p>
          <a:endParaRPr lang="es-CO"/>
        </a:p>
      </dgm:t>
    </dgm:pt>
    <dgm:pt modelId="{F773EB12-6FAF-45F8-9991-A7E4A6887DCE}" type="pres">
      <dgm:prSet presAssocID="{5FD95A61-3138-4AA1-8336-A68F8690F573}" presName="hierChild4" presStyleCnt="0"/>
      <dgm:spPr/>
    </dgm:pt>
    <dgm:pt modelId="{BF52A2EE-92B1-48D3-83F0-1C66035E99C8}" type="pres">
      <dgm:prSet presAssocID="{11F85BCE-995A-461F-B72A-E6AC63406DE7}" presName="Name35" presStyleLbl="parChTrans1D3" presStyleIdx="0" presStyleCnt="9"/>
      <dgm:spPr/>
    </dgm:pt>
    <dgm:pt modelId="{98A0BF30-13EA-4B1E-A756-3FF08CB1ED58}" type="pres">
      <dgm:prSet presAssocID="{73DFF4C7-6E8B-41CE-8944-5DC3C171291E}" presName="hierRoot2" presStyleCnt="0">
        <dgm:presLayoutVars>
          <dgm:hierBranch val="r"/>
        </dgm:presLayoutVars>
      </dgm:prSet>
      <dgm:spPr/>
    </dgm:pt>
    <dgm:pt modelId="{7BA8F79A-C04E-4A66-8B74-AFEF56759242}" type="pres">
      <dgm:prSet presAssocID="{73DFF4C7-6E8B-41CE-8944-5DC3C171291E}" presName="rootComposite" presStyleCnt="0"/>
      <dgm:spPr/>
    </dgm:pt>
    <dgm:pt modelId="{1B05F0E5-1529-4DD6-9870-8CA0A3C38BC1}" type="pres">
      <dgm:prSet presAssocID="{73DFF4C7-6E8B-41CE-8944-5DC3C171291E}" presName="rootText" presStyleLbl="node3" presStyleIdx="0" presStyleCnt="9">
        <dgm:presLayoutVars>
          <dgm:chPref val="3"/>
        </dgm:presLayoutVars>
      </dgm:prSet>
      <dgm:spPr/>
      <dgm:t>
        <a:bodyPr/>
        <a:lstStyle/>
        <a:p>
          <a:endParaRPr lang="es-CO"/>
        </a:p>
      </dgm:t>
    </dgm:pt>
    <dgm:pt modelId="{0684CE31-7D30-405D-B58C-BA3E2D2E912D}" type="pres">
      <dgm:prSet presAssocID="{73DFF4C7-6E8B-41CE-8944-5DC3C171291E}" presName="rootConnector" presStyleLbl="node3" presStyleIdx="0" presStyleCnt="9"/>
      <dgm:spPr/>
      <dgm:t>
        <a:bodyPr/>
        <a:lstStyle/>
        <a:p>
          <a:endParaRPr lang="es-CO"/>
        </a:p>
      </dgm:t>
    </dgm:pt>
    <dgm:pt modelId="{F5E79E85-15E3-40F9-9D1A-1AFEA8CD73A2}" type="pres">
      <dgm:prSet presAssocID="{73DFF4C7-6E8B-41CE-8944-5DC3C171291E}" presName="hierChild4" presStyleCnt="0"/>
      <dgm:spPr/>
    </dgm:pt>
    <dgm:pt modelId="{0C82811A-D998-4D9F-8304-4EFF8A08BBD5}" type="pres">
      <dgm:prSet presAssocID="{73DFF4C7-6E8B-41CE-8944-5DC3C171291E}" presName="hierChild5" presStyleCnt="0"/>
      <dgm:spPr/>
    </dgm:pt>
    <dgm:pt modelId="{9666A76F-58E1-4F87-B8B4-4C42B5219AAD}" type="pres">
      <dgm:prSet presAssocID="{5FD95A61-3138-4AA1-8336-A68F8690F573}" presName="hierChild5" presStyleCnt="0"/>
      <dgm:spPr/>
    </dgm:pt>
    <dgm:pt modelId="{38806B7F-795F-4E93-9B71-0BA0C967A18F}" type="pres">
      <dgm:prSet presAssocID="{C853BE23-4486-4B7D-9D02-4CD42D2BDF8A}" presName="Name35" presStyleLbl="parChTrans1D2" presStyleIdx="1" presStyleCnt="6"/>
      <dgm:spPr/>
    </dgm:pt>
    <dgm:pt modelId="{4F65EEC9-8750-4367-9424-28D0C79FE19A}" type="pres">
      <dgm:prSet presAssocID="{A9642D58-C000-49CD-B130-7E1ABB23E021}" presName="hierRoot2" presStyleCnt="0">
        <dgm:presLayoutVars>
          <dgm:hierBranch/>
        </dgm:presLayoutVars>
      </dgm:prSet>
      <dgm:spPr/>
    </dgm:pt>
    <dgm:pt modelId="{0AACF1D7-F593-41F6-89E7-BD81A1CE8657}" type="pres">
      <dgm:prSet presAssocID="{A9642D58-C000-49CD-B130-7E1ABB23E021}" presName="rootComposite" presStyleCnt="0"/>
      <dgm:spPr/>
    </dgm:pt>
    <dgm:pt modelId="{3ADC71F9-A859-45C6-8634-4E485E23938E}" type="pres">
      <dgm:prSet presAssocID="{A9642D58-C000-49CD-B130-7E1ABB23E021}" presName="rootText" presStyleLbl="node2" presStyleIdx="1" presStyleCnt="6">
        <dgm:presLayoutVars>
          <dgm:chPref val="3"/>
        </dgm:presLayoutVars>
      </dgm:prSet>
      <dgm:spPr/>
      <dgm:t>
        <a:bodyPr/>
        <a:lstStyle/>
        <a:p>
          <a:endParaRPr lang="es-CO"/>
        </a:p>
      </dgm:t>
    </dgm:pt>
    <dgm:pt modelId="{827EBA29-ABC2-4894-B902-E540C95D7570}" type="pres">
      <dgm:prSet presAssocID="{A9642D58-C000-49CD-B130-7E1ABB23E021}" presName="rootConnector" presStyleLbl="node2" presStyleIdx="1" presStyleCnt="6"/>
      <dgm:spPr/>
      <dgm:t>
        <a:bodyPr/>
        <a:lstStyle/>
        <a:p>
          <a:endParaRPr lang="es-CO"/>
        </a:p>
      </dgm:t>
    </dgm:pt>
    <dgm:pt modelId="{9B5A00A9-C568-43D8-9DD2-2B3A32E52048}" type="pres">
      <dgm:prSet presAssocID="{A9642D58-C000-49CD-B130-7E1ABB23E021}" presName="hierChild4" presStyleCnt="0"/>
      <dgm:spPr/>
    </dgm:pt>
    <dgm:pt modelId="{44EF8501-4BA6-4D46-A7FB-2232DDC0302C}" type="pres">
      <dgm:prSet presAssocID="{2D851425-0ECF-4469-96B6-024CACA941CC}" presName="Name35" presStyleLbl="parChTrans1D3" presStyleIdx="1" presStyleCnt="9"/>
      <dgm:spPr/>
    </dgm:pt>
    <dgm:pt modelId="{FC3A1846-AAB6-48C3-8A61-AE3242FB81E5}" type="pres">
      <dgm:prSet presAssocID="{C285DE21-5AA8-46D8-8D81-D54EB4969704}" presName="hierRoot2" presStyleCnt="0">
        <dgm:presLayoutVars>
          <dgm:hierBranch val="r"/>
        </dgm:presLayoutVars>
      </dgm:prSet>
      <dgm:spPr/>
    </dgm:pt>
    <dgm:pt modelId="{F02B1464-15DE-4FCA-AC10-716434A1BDDD}" type="pres">
      <dgm:prSet presAssocID="{C285DE21-5AA8-46D8-8D81-D54EB4969704}" presName="rootComposite" presStyleCnt="0"/>
      <dgm:spPr/>
    </dgm:pt>
    <dgm:pt modelId="{15D8995C-3FDC-4C4A-BB55-3AFD8F4B36DE}" type="pres">
      <dgm:prSet presAssocID="{C285DE21-5AA8-46D8-8D81-D54EB4969704}" presName="rootText" presStyleLbl="node3" presStyleIdx="1" presStyleCnt="9">
        <dgm:presLayoutVars>
          <dgm:chPref val="3"/>
        </dgm:presLayoutVars>
      </dgm:prSet>
      <dgm:spPr/>
      <dgm:t>
        <a:bodyPr/>
        <a:lstStyle/>
        <a:p>
          <a:endParaRPr lang="es-CO"/>
        </a:p>
      </dgm:t>
    </dgm:pt>
    <dgm:pt modelId="{EAF059B5-93A9-43D3-9938-841A82527EC2}" type="pres">
      <dgm:prSet presAssocID="{C285DE21-5AA8-46D8-8D81-D54EB4969704}" presName="rootConnector" presStyleLbl="node3" presStyleIdx="1" presStyleCnt="9"/>
      <dgm:spPr/>
      <dgm:t>
        <a:bodyPr/>
        <a:lstStyle/>
        <a:p>
          <a:endParaRPr lang="es-CO"/>
        </a:p>
      </dgm:t>
    </dgm:pt>
    <dgm:pt modelId="{8BAE0640-B041-4809-AE24-DAC2BA722804}" type="pres">
      <dgm:prSet presAssocID="{C285DE21-5AA8-46D8-8D81-D54EB4969704}" presName="hierChild4" presStyleCnt="0"/>
      <dgm:spPr/>
    </dgm:pt>
    <dgm:pt modelId="{4BD53763-D321-4F90-9723-6F3CA31366D0}" type="pres">
      <dgm:prSet presAssocID="{C285DE21-5AA8-46D8-8D81-D54EB4969704}" presName="hierChild5" presStyleCnt="0"/>
      <dgm:spPr/>
    </dgm:pt>
    <dgm:pt modelId="{72070081-8E65-4D46-B0FE-B9A3D3878434}" type="pres">
      <dgm:prSet presAssocID="{A9642D58-C000-49CD-B130-7E1ABB23E021}" presName="hierChild5" presStyleCnt="0"/>
      <dgm:spPr/>
    </dgm:pt>
    <dgm:pt modelId="{16D8EED6-4D88-4D3F-ADAE-D9E3A606FE2E}" type="pres">
      <dgm:prSet presAssocID="{7760ADDA-0A39-40BB-8AFC-B305D5491CFA}" presName="Name35" presStyleLbl="parChTrans1D2" presStyleIdx="2" presStyleCnt="6"/>
      <dgm:spPr/>
    </dgm:pt>
    <dgm:pt modelId="{5D5AE2D0-E7AC-4135-9AB2-6E97DC9A7B3B}" type="pres">
      <dgm:prSet presAssocID="{CD3556C1-74DB-46F6-A4AB-880826C623BD}" presName="hierRoot2" presStyleCnt="0">
        <dgm:presLayoutVars>
          <dgm:hierBranch/>
        </dgm:presLayoutVars>
      </dgm:prSet>
      <dgm:spPr/>
    </dgm:pt>
    <dgm:pt modelId="{C7CA8C36-48D5-46FA-A946-93A997F1E679}" type="pres">
      <dgm:prSet presAssocID="{CD3556C1-74DB-46F6-A4AB-880826C623BD}" presName="rootComposite" presStyleCnt="0"/>
      <dgm:spPr/>
    </dgm:pt>
    <dgm:pt modelId="{DAEF6C10-7526-45FA-9838-0FC7F802B4B5}" type="pres">
      <dgm:prSet presAssocID="{CD3556C1-74DB-46F6-A4AB-880826C623BD}" presName="rootText" presStyleLbl="node2" presStyleIdx="2" presStyleCnt="6">
        <dgm:presLayoutVars>
          <dgm:chPref val="3"/>
        </dgm:presLayoutVars>
      </dgm:prSet>
      <dgm:spPr/>
      <dgm:t>
        <a:bodyPr/>
        <a:lstStyle/>
        <a:p>
          <a:endParaRPr lang="es-CO"/>
        </a:p>
      </dgm:t>
    </dgm:pt>
    <dgm:pt modelId="{A150F20A-B42C-4D97-8A23-F696C028290E}" type="pres">
      <dgm:prSet presAssocID="{CD3556C1-74DB-46F6-A4AB-880826C623BD}" presName="rootConnector" presStyleLbl="node2" presStyleIdx="2" presStyleCnt="6"/>
      <dgm:spPr/>
      <dgm:t>
        <a:bodyPr/>
        <a:lstStyle/>
        <a:p>
          <a:endParaRPr lang="es-CO"/>
        </a:p>
      </dgm:t>
    </dgm:pt>
    <dgm:pt modelId="{0BEAEB59-F29B-43BE-AF41-A9EC00E2B401}" type="pres">
      <dgm:prSet presAssocID="{CD3556C1-74DB-46F6-A4AB-880826C623BD}" presName="hierChild4" presStyleCnt="0"/>
      <dgm:spPr/>
    </dgm:pt>
    <dgm:pt modelId="{8EC02BDA-24EC-45F5-9034-37746097F41E}" type="pres">
      <dgm:prSet presAssocID="{386E41E7-D45E-4FA9-9263-1B49E9BC8A3F}" presName="Name35" presStyleLbl="parChTrans1D3" presStyleIdx="2" presStyleCnt="9"/>
      <dgm:spPr/>
    </dgm:pt>
    <dgm:pt modelId="{5FADA1D7-2546-4ECE-B3CC-1121830C4935}" type="pres">
      <dgm:prSet presAssocID="{A0C45564-DB66-4956-954D-12DA3378F103}" presName="hierRoot2" presStyleCnt="0">
        <dgm:presLayoutVars>
          <dgm:hierBranch val="r"/>
        </dgm:presLayoutVars>
      </dgm:prSet>
      <dgm:spPr/>
    </dgm:pt>
    <dgm:pt modelId="{E8AEA74A-1508-4981-83CC-95DF97710712}" type="pres">
      <dgm:prSet presAssocID="{A0C45564-DB66-4956-954D-12DA3378F103}" presName="rootComposite" presStyleCnt="0"/>
      <dgm:spPr/>
    </dgm:pt>
    <dgm:pt modelId="{AA07411E-2A6C-4CC7-915D-FFEEB3DF7325}" type="pres">
      <dgm:prSet presAssocID="{A0C45564-DB66-4956-954D-12DA3378F103}" presName="rootText" presStyleLbl="node3" presStyleIdx="2" presStyleCnt="9">
        <dgm:presLayoutVars>
          <dgm:chPref val="3"/>
        </dgm:presLayoutVars>
      </dgm:prSet>
      <dgm:spPr/>
      <dgm:t>
        <a:bodyPr/>
        <a:lstStyle/>
        <a:p>
          <a:endParaRPr lang="es-CO"/>
        </a:p>
      </dgm:t>
    </dgm:pt>
    <dgm:pt modelId="{6FA12F0D-FC80-4FE9-B7B1-2920FB3CC9DB}" type="pres">
      <dgm:prSet presAssocID="{A0C45564-DB66-4956-954D-12DA3378F103}" presName="rootConnector" presStyleLbl="node3" presStyleIdx="2" presStyleCnt="9"/>
      <dgm:spPr/>
      <dgm:t>
        <a:bodyPr/>
        <a:lstStyle/>
        <a:p>
          <a:endParaRPr lang="es-CO"/>
        </a:p>
      </dgm:t>
    </dgm:pt>
    <dgm:pt modelId="{2A6B1CF6-A285-41EB-9470-B72D3AE15EF8}" type="pres">
      <dgm:prSet presAssocID="{A0C45564-DB66-4956-954D-12DA3378F103}" presName="hierChild4" presStyleCnt="0"/>
      <dgm:spPr/>
    </dgm:pt>
    <dgm:pt modelId="{CC14F502-B421-49AB-A65D-9AF5FCF27DF1}" type="pres">
      <dgm:prSet presAssocID="{A0C45564-DB66-4956-954D-12DA3378F103}" presName="hierChild5" presStyleCnt="0"/>
      <dgm:spPr/>
    </dgm:pt>
    <dgm:pt modelId="{7271ECA5-0BB9-43C5-B486-A7253F09955B}" type="pres">
      <dgm:prSet presAssocID="{CD3556C1-74DB-46F6-A4AB-880826C623BD}" presName="hierChild5" presStyleCnt="0"/>
      <dgm:spPr/>
    </dgm:pt>
    <dgm:pt modelId="{9B952D00-AE3F-4F47-B8C3-346392A36EA9}" type="pres">
      <dgm:prSet presAssocID="{03A9BE5C-4FEB-4641-81F5-CFD608B99C67}" presName="Name35" presStyleLbl="parChTrans1D2" presStyleIdx="3" presStyleCnt="6"/>
      <dgm:spPr/>
    </dgm:pt>
    <dgm:pt modelId="{96D08263-DB5A-4EB5-B0BD-9A88BD8131CC}" type="pres">
      <dgm:prSet presAssocID="{DBE60C97-DF55-4D9C-AF0D-EFE14B44101B}" presName="hierRoot2" presStyleCnt="0">
        <dgm:presLayoutVars>
          <dgm:hierBranch/>
        </dgm:presLayoutVars>
      </dgm:prSet>
      <dgm:spPr/>
    </dgm:pt>
    <dgm:pt modelId="{AF2886C9-D8BF-4106-A1F1-83457A976ECD}" type="pres">
      <dgm:prSet presAssocID="{DBE60C97-DF55-4D9C-AF0D-EFE14B44101B}" presName="rootComposite" presStyleCnt="0"/>
      <dgm:spPr/>
    </dgm:pt>
    <dgm:pt modelId="{CB098AB3-3655-4A9A-A276-5C6AF810B921}" type="pres">
      <dgm:prSet presAssocID="{DBE60C97-DF55-4D9C-AF0D-EFE14B44101B}" presName="rootText" presStyleLbl="node2" presStyleIdx="3" presStyleCnt="6">
        <dgm:presLayoutVars>
          <dgm:chPref val="3"/>
        </dgm:presLayoutVars>
      </dgm:prSet>
      <dgm:spPr/>
      <dgm:t>
        <a:bodyPr/>
        <a:lstStyle/>
        <a:p>
          <a:endParaRPr lang="es-CO"/>
        </a:p>
      </dgm:t>
    </dgm:pt>
    <dgm:pt modelId="{4317657D-8F18-426C-BB84-9A1867E1F660}" type="pres">
      <dgm:prSet presAssocID="{DBE60C97-DF55-4D9C-AF0D-EFE14B44101B}" presName="rootConnector" presStyleLbl="node2" presStyleIdx="3" presStyleCnt="6"/>
      <dgm:spPr/>
      <dgm:t>
        <a:bodyPr/>
        <a:lstStyle/>
        <a:p>
          <a:endParaRPr lang="es-CO"/>
        </a:p>
      </dgm:t>
    </dgm:pt>
    <dgm:pt modelId="{4B68460D-5E2D-4B75-8B11-601DD4CDC0AA}" type="pres">
      <dgm:prSet presAssocID="{DBE60C97-DF55-4D9C-AF0D-EFE14B44101B}" presName="hierChild4" presStyleCnt="0"/>
      <dgm:spPr/>
    </dgm:pt>
    <dgm:pt modelId="{769F4DB4-8AA3-4402-BE68-AE214FFD5716}" type="pres">
      <dgm:prSet presAssocID="{E6D895E9-EBA5-4205-9CCB-5A92E5B003A8}" presName="Name35" presStyleLbl="parChTrans1D3" presStyleIdx="3" presStyleCnt="9"/>
      <dgm:spPr/>
    </dgm:pt>
    <dgm:pt modelId="{DC776203-2CB9-409E-833E-865F7821E8A9}" type="pres">
      <dgm:prSet presAssocID="{81B7BD3E-7DD0-4AAF-8B14-7C3E885D4F06}" presName="hierRoot2" presStyleCnt="0">
        <dgm:presLayoutVars>
          <dgm:hierBranch val="r"/>
        </dgm:presLayoutVars>
      </dgm:prSet>
      <dgm:spPr/>
    </dgm:pt>
    <dgm:pt modelId="{0DF29FF0-B369-4D00-B90C-0FD2355A57BA}" type="pres">
      <dgm:prSet presAssocID="{81B7BD3E-7DD0-4AAF-8B14-7C3E885D4F06}" presName="rootComposite" presStyleCnt="0"/>
      <dgm:spPr/>
    </dgm:pt>
    <dgm:pt modelId="{FD81B1A8-4ABB-42A6-8F5F-341C8B4B6FBC}" type="pres">
      <dgm:prSet presAssocID="{81B7BD3E-7DD0-4AAF-8B14-7C3E885D4F06}" presName="rootText" presStyleLbl="node3" presStyleIdx="3" presStyleCnt="9">
        <dgm:presLayoutVars>
          <dgm:chPref val="3"/>
        </dgm:presLayoutVars>
      </dgm:prSet>
      <dgm:spPr/>
      <dgm:t>
        <a:bodyPr/>
        <a:lstStyle/>
        <a:p>
          <a:endParaRPr lang="es-CO"/>
        </a:p>
      </dgm:t>
    </dgm:pt>
    <dgm:pt modelId="{9C6CC31E-7DE7-4EE5-A7F1-E935DA1E472E}" type="pres">
      <dgm:prSet presAssocID="{81B7BD3E-7DD0-4AAF-8B14-7C3E885D4F06}" presName="rootConnector" presStyleLbl="node3" presStyleIdx="3" presStyleCnt="9"/>
      <dgm:spPr/>
      <dgm:t>
        <a:bodyPr/>
        <a:lstStyle/>
        <a:p>
          <a:endParaRPr lang="es-CO"/>
        </a:p>
      </dgm:t>
    </dgm:pt>
    <dgm:pt modelId="{4102E83F-91E8-4CBF-BE93-657BA91D218D}" type="pres">
      <dgm:prSet presAssocID="{81B7BD3E-7DD0-4AAF-8B14-7C3E885D4F06}" presName="hierChild4" presStyleCnt="0"/>
      <dgm:spPr/>
    </dgm:pt>
    <dgm:pt modelId="{76B295AC-91FF-437B-8586-564956EB979A}" type="pres">
      <dgm:prSet presAssocID="{7A980ACC-4984-413F-949C-483A682041DE}" presName="Name50" presStyleLbl="parChTrans1D4" presStyleIdx="0" presStyleCnt="4"/>
      <dgm:spPr/>
    </dgm:pt>
    <dgm:pt modelId="{5A03FF55-7435-49E8-941B-D0091F1D4D5E}" type="pres">
      <dgm:prSet presAssocID="{BA8C3772-C775-44F3-BDF3-7653AF2FE3DF}" presName="hierRoot2" presStyleCnt="0">
        <dgm:presLayoutVars>
          <dgm:hierBranch val="r"/>
        </dgm:presLayoutVars>
      </dgm:prSet>
      <dgm:spPr/>
    </dgm:pt>
    <dgm:pt modelId="{49D98D82-B45F-4ECC-9515-F105F6A6A804}" type="pres">
      <dgm:prSet presAssocID="{BA8C3772-C775-44F3-BDF3-7653AF2FE3DF}" presName="rootComposite" presStyleCnt="0"/>
      <dgm:spPr/>
    </dgm:pt>
    <dgm:pt modelId="{37DEDE5F-7ED8-46F4-A801-19E4D172A9F8}" type="pres">
      <dgm:prSet presAssocID="{BA8C3772-C775-44F3-BDF3-7653AF2FE3DF}" presName="rootText" presStyleLbl="node4" presStyleIdx="0" presStyleCnt="4">
        <dgm:presLayoutVars>
          <dgm:chPref val="3"/>
        </dgm:presLayoutVars>
      </dgm:prSet>
      <dgm:spPr/>
      <dgm:t>
        <a:bodyPr/>
        <a:lstStyle/>
        <a:p>
          <a:endParaRPr lang="es-CO"/>
        </a:p>
      </dgm:t>
    </dgm:pt>
    <dgm:pt modelId="{4114B9E5-BD77-48D5-90E7-BAD8C3AE45A5}" type="pres">
      <dgm:prSet presAssocID="{BA8C3772-C775-44F3-BDF3-7653AF2FE3DF}" presName="rootConnector" presStyleLbl="node4" presStyleIdx="0" presStyleCnt="4"/>
      <dgm:spPr/>
      <dgm:t>
        <a:bodyPr/>
        <a:lstStyle/>
        <a:p>
          <a:endParaRPr lang="es-CO"/>
        </a:p>
      </dgm:t>
    </dgm:pt>
    <dgm:pt modelId="{3AD32978-DD3D-4609-934D-1864395D8CFC}" type="pres">
      <dgm:prSet presAssocID="{BA8C3772-C775-44F3-BDF3-7653AF2FE3DF}" presName="hierChild4" presStyleCnt="0"/>
      <dgm:spPr/>
    </dgm:pt>
    <dgm:pt modelId="{06C28FBD-89F1-4B56-A113-B9EABF2EB49D}" type="pres">
      <dgm:prSet presAssocID="{BA8C3772-C775-44F3-BDF3-7653AF2FE3DF}" presName="hierChild5" presStyleCnt="0"/>
      <dgm:spPr/>
    </dgm:pt>
    <dgm:pt modelId="{3F00259D-915E-4509-B054-47A59226782E}" type="pres">
      <dgm:prSet presAssocID="{81B7BD3E-7DD0-4AAF-8B14-7C3E885D4F06}" presName="hierChild5" presStyleCnt="0"/>
      <dgm:spPr/>
    </dgm:pt>
    <dgm:pt modelId="{5EA0635D-CC15-4043-B770-5DC2E5943DD5}" type="pres">
      <dgm:prSet presAssocID="{F29FD337-392E-4AF7-A81B-BCDDBEA04B2B}" presName="Name35" presStyleLbl="parChTrans1D3" presStyleIdx="4" presStyleCnt="9"/>
      <dgm:spPr/>
    </dgm:pt>
    <dgm:pt modelId="{A4AEE9BF-2571-4A72-B008-739F91DAEB57}" type="pres">
      <dgm:prSet presAssocID="{0D7FEFF9-302F-423C-904B-A884D2AAE056}" presName="hierRoot2" presStyleCnt="0">
        <dgm:presLayoutVars>
          <dgm:hierBranch val="r"/>
        </dgm:presLayoutVars>
      </dgm:prSet>
      <dgm:spPr/>
    </dgm:pt>
    <dgm:pt modelId="{042FB74F-D99C-4CED-B328-C43EC5EFF84B}" type="pres">
      <dgm:prSet presAssocID="{0D7FEFF9-302F-423C-904B-A884D2AAE056}" presName="rootComposite" presStyleCnt="0"/>
      <dgm:spPr/>
    </dgm:pt>
    <dgm:pt modelId="{DFA16FB3-8ADF-4C2E-9FAE-F65EF5AA1151}" type="pres">
      <dgm:prSet presAssocID="{0D7FEFF9-302F-423C-904B-A884D2AAE056}" presName="rootText" presStyleLbl="node3" presStyleIdx="4" presStyleCnt="9">
        <dgm:presLayoutVars>
          <dgm:chPref val="3"/>
        </dgm:presLayoutVars>
      </dgm:prSet>
      <dgm:spPr/>
      <dgm:t>
        <a:bodyPr/>
        <a:lstStyle/>
        <a:p>
          <a:endParaRPr lang="es-CO"/>
        </a:p>
      </dgm:t>
    </dgm:pt>
    <dgm:pt modelId="{B4E35CE4-1656-49FA-A2D3-DF20A14444D1}" type="pres">
      <dgm:prSet presAssocID="{0D7FEFF9-302F-423C-904B-A884D2AAE056}" presName="rootConnector" presStyleLbl="node3" presStyleIdx="4" presStyleCnt="9"/>
      <dgm:spPr/>
      <dgm:t>
        <a:bodyPr/>
        <a:lstStyle/>
        <a:p>
          <a:endParaRPr lang="es-CO"/>
        </a:p>
      </dgm:t>
    </dgm:pt>
    <dgm:pt modelId="{606CC202-B287-49DB-AA19-52C7CFD409E4}" type="pres">
      <dgm:prSet presAssocID="{0D7FEFF9-302F-423C-904B-A884D2AAE056}" presName="hierChild4" presStyleCnt="0"/>
      <dgm:spPr/>
    </dgm:pt>
    <dgm:pt modelId="{7C4A16EF-1C2C-4670-A3C5-1587C72F9F14}" type="pres">
      <dgm:prSet presAssocID="{04196194-7E92-4A4C-B4BC-6FCFC6874927}" presName="Name50" presStyleLbl="parChTrans1D4" presStyleIdx="1" presStyleCnt="4"/>
      <dgm:spPr/>
    </dgm:pt>
    <dgm:pt modelId="{896D2F39-501D-4796-8A5E-08EBC851EEAE}" type="pres">
      <dgm:prSet presAssocID="{189195A3-52DD-4474-9994-A3A623562FD7}" presName="hierRoot2" presStyleCnt="0">
        <dgm:presLayoutVars>
          <dgm:hierBranch val="r"/>
        </dgm:presLayoutVars>
      </dgm:prSet>
      <dgm:spPr/>
    </dgm:pt>
    <dgm:pt modelId="{13DA9F23-A609-4C6A-B677-66664B2D042B}" type="pres">
      <dgm:prSet presAssocID="{189195A3-52DD-4474-9994-A3A623562FD7}" presName="rootComposite" presStyleCnt="0"/>
      <dgm:spPr/>
    </dgm:pt>
    <dgm:pt modelId="{7F83A4E7-5CE7-4C6E-A9BF-920751E0E648}" type="pres">
      <dgm:prSet presAssocID="{189195A3-52DD-4474-9994-A3A623562FD7}" presName="rootText" presStyleLbl="node4" presStyleIdx="1" presStyleCnt="4">
        <dgm:presLayoutVars>
          <dgm:chPref val="3"/>
        </dgm:presLayoutVars>
      </dgm:prSet>
      <dgm:spPr/>
      <dgm:t>
        <a:bodyPr/>
        <a:lstStyle/>
        <a:p>
          <a:endParaRPr lang="es-CO"/>
        </a:p>
      </dgm:t>
    </dgm:pt>
    <dgm:pt modelId="{03DD46BD-580C-4F1D-8BB7-50E2ED6AC952}" type="pres">
      <dgm:prSet presAssocID="{189195A3-52DD-4474-9994-A3A623562FD7}" presName="rootConnector" presStyleLbl="node4" presStyleIdx="1" presStyleCnt="4"/>
      <dgm:spPr/>
      <dgm:t>
        <a:bodyPr/>
        <a:lstStyle/>
        <a:p>
          <a:endParaRPr lang="es-CO"/>
        </a:p>
      </dgm:t>
    </dgm:pt>
    <dgm:pt modelId="{B76C5EA0-8485-46F3-BD94-EE578BBDDC37}" type="pres">
      <dgm:prSet presAssocID="{189195A3-52DD-4474-9994-A3A623562FD7}" presName="hierChild4" presStyleCnt="0"/>
      <dgm:spPr/>
    </dgm:pt>
    <dgm:pt modelId="{89EB1A0C-1AD8-4F4F-B27F-61C8440C8AA4}" type="pres">
      <dgm:prSet presAssocID="{189195A3-52DD-4474-9994-A3A623562FD7}" presName="hierChild5" presStyleCnt="0"/>
      <dgm:spPr/>
    </dgm:pt>
    <dgm:pt modelId="{B9BC29F3-6C49-478F-86A4-483E6867A051}" type="pres">
      <dgm:prSet presAssocID="{0D7FEFF9-302F-423C-904B-A884D2AAE056}" presName="hierChild5" presStyleCnt="0"/>
      <dgm:spPr/>
    </dgm:pt>
    <dgm:pt modelId="{4E51A799-7A92-4926-976F-6F74F1AE0F15}" type="pres">
      <dgm:prSet presAssocID="{DBE60C97-DF55-4D9C-AF0D-EFE14B44101B}" presName="hierChild5" presStyleCnt="0"/>
      <dgm:spPr/>
    </dgm:pt>
    <dgm:pt modelId="{57948233-9869-4047-B504-FDEED80EE2CD}" type="pres">
      <dgm:prSet presAssocID="{A9EB500B-B5B7-4242-99D4-C3D66438EA7E}" presName="Name35" presStyleLbl="parChTrans1D2" presStyleIdx="4" presStyleCnt="6"/>
      <dgm:spPr/>
    </dgm:pt>
    <dgm:pt modelId="{C851F08E-8B8C-4541-8013-E73C6420D620}" type="pres">
      <dgm:prSet presAssocID="{F2521433-EF63-4ED2-9F51-F88EE4654648}" presName="hierRoot2" presStyleCnt="0">
        <dgm:presLayoutVars>
          <dgm:hierBranch/>
        </dgm:presLayoutVars>
      </dgm:prSet>
      <dgm:spPr/>
    </dgm:pt>
    <dgm:pt modelId="{A1D2462D-C2B3-479B-893B-67692C4D2111}" type="pres">
      <dgm:prSet presAssocID="{F2521433-EF63-4ED2-9F51-F88EE4654648}" presName="rootComposite" presStyleCnt="0"/>
      <dgm:spPr/>
    </dgm:pt>
    <dgm:pt modelId="{74972FED-3873-4A30-8A13-5ABF1428870C}" type="pres">
      <dgm:prSet presAssocID="{F2521433-EF63-4ED2-9F51-F88EE4654648}" presName="rootText" presStyleLbl="node2" presStyleIdx="4" presStyleCnt="6">
        <dgm:presLayoutVars>
          <dgm:chPref val="3"/>
        </dgm:presLayoutVars>
      </dgm:prSet>
      <dgm:spPr/>
      <dgm:t>
        <a:bodyPr/>
        <a:lstStyle/>
        <a:p>
          <a:endParaRPr lang="es-CO"/>
        </a:p>
      </dgm:t>
    </dgm:pt>
    <dgm:pt modelId="{DB9DBDD6-3441-4024-9EB4-DB17B62595EF}" type="pres">
      <dgm:prSet presAssocID="{F2521433-EF63-4ED2-9F51-F88EE4654648}" presName="rootConnector" presStyleLbl="node2" presStyleIdx="4" presStyleCnt="6"/>
      <dgm:spPr/>
      <dgm:t>
        <a:bodyPr/>
        <a:lstStyle/>
        <a:p>
          <a:endParaRPr lang="es-CO"/>
        </a:p>
      </dgm:t>
    </dgm:pt>
    <dgm:pt modelId="{02960F20-38F5-48BA-A771-3D4F84B8CE30}" type="pres">
      <dgm:prSet presAssocID="{F2521433-EF63-4ED2-9F51-F88EE4654648}" presName="hierChild4" presStyleCnt="0"/>
      <dgm:spPr/>
    </dgm:pt>
    <dgm:pt modelId="{948B0B36-ADF6-41AD-BD53-CBE6D1443BF1}" type="pres">
      <dgm:prSet presAssocID="{F5CA60A1-8CDB-4F9C-9F76-18B82A4283B0}" presName="Name35" presStyleLbl="parChTrans1D3" presStyleIdx="5" presStyleCnt="9"/>
      <dgm:spPr/>
    </dgm:pt>
    <dgm:pt modelId="{82CB74E9-14DC-4B94-8093-FD442DB32629}" type="pres">
      <dgm:prSet presAssocID="{8D92941D-1BDA-4F17-B609-3A3DFCA99E18}" presName="hierRoot2" presStyleCnt="0">
        <dgm:presLayoutVars>
          <dgm:hierBranch val="r"/>
        </dgm:presLayoutVars>
      </dgm:prSet>
      <dgm:spPr/>
    </dgm:pt>
    <dgm:pt modelId="{BB46085C-B363-499F-B483-AD87F31BE62C}" type="pres">
      <dgm:prSet presAssocID="{8D92941D-1BDA-4F17-B609-3A3DFCA99E18}" presName="rootComposite" presStyleCnt="0"/>
      <dgm:spPr/>
    </dgm:pt>
    <dgm:pt modelId="{C9F1E7B7-6C45-4204-ACD4-EC358708E625}" type="pres">
      <dgm:prSet presAssocID="{8D92941D-1BDA-4F17-B609-3A3DFCA99E18}" presName="rootText" presStyleLbl="node3" presStyleIdx="5" presStyleCnt="9">
        <dgm:presLayoutVars>
          <dgm:chPref val="3"/>
        </dgm:presLayoutVars>
      </dgm:prSet>
      <dgm:spPr/>
      <dgm:t>
        <a:bodyPr/>
        <a:lstStyle/>
        <a:p>
          <a:endParaRPr lang="es-CO"/>
        </a:p>
      </dgm:t>
    </dgm:pt>
    <dgm:pt modelId="{6EAA7930-DB35-439A-85A9-661395F5BF81}" type="pres">
      <dgm:prSet presAssocID="{8D92941D-1BDA-4F17-B609-3A3DFCA99E18}" presName="rootConnector" presStyleLbl="node3" presStyleIdx="5" presStyleCnt="9"/>
      <dgm:spPr/>
      <dgm:t>
        <a:bodyPr/>
        <a:lstStyle/>
        <a:p>
          <a:endParaRPr lang="es-CO"/>
        </a:p>
      </dgm:t>
    </dgm:pt>
    <dgm:pt modelId="{F88D1CCB-E763-4595-A0A8-9F24D61A3D5B}" type="pres">
      <dgm:prSet presAssocID="{8D92941D-1BDA-4F17-B609-3A3DFCA99E18}" presName="hierChild4" presStyleCnt="0"/>
      <dgm:spPr/>
    </dgm:pt>
    <dgm:pt modelId="{02DBF02E-A7A5-433B-B7F6-F6B2F4B01EEB}" type="pres">
      <dgm:prSet presAssocID="{9EA421C2-5224-431D-B44C-18757C6701F7}" presName="Name50" presStyleLbl="parChTrans1D4" presStyleIdx="2" presStyleCnt="4"/>
      <dgm:spPr/>
    </dgm:pt>
    <dgm:pt modelId="{0434ECF1-5A55-4AED-8B35-6146A5B1BD2C}" type="pres">
      <dgm:prSet presAssocID="{3EC87D5F-0379-468A-A506-0A765805873A}" presName="hierRoot2" presStyleCnt="0">
        <dgm:presLayoutVars>
          <dgm:hierBranch val="r"/>
        </dgm:presLayoutVars>
      </dgm:prSet>
      <dgm:spPr/>
    </dgm:pt>
    <dgm:pt modelId="{6F4177D9-9C0E-46AD-B266-4161829DA8C7}" type="pres">
      <dgm:prSet presAssocID="{3EC87D5F-0379-468A-A506-0A765805873A}" presName="rootComposite" presStyleCnt="0"/>
      <dgm:spPr/>
    </dgm:pt>
    <dgm:pt modelId="{2BC7A2DF-1507-49C2-AE87-AEB1E799C942}" type="pres">
      <dgm:prSet presAssocID="{3EC87D5F-0379-468A-A506-0A765805873A}" presName="rootText" presStyleLbl="node4" presStyleIdx="2" presStyleCnt="4">
        <dgm:presLayoutVars>
          <dgm:chPref val="3"/>
        </dgm:presLayoutVars>
      </dgm:prSet>
      <dgm:spPr/>
      <dgm:t>
        <a:bodyPr/>
        <a:lstStyle/>
        <a:p>
          <a:endParaRPr lang="es-CO"/>
        </a:p>
      </dgm:t>
    </dgm:pt>
    <dgm:pt modelId="{41F7F39D-7CF9-411A-8E04-435DE3369343}" type="pres">
      <dgm:prSet presAssocID="{3EC87D5F-0379-468A-A506-0A765805873A}" presName="rootConnector" presStyleLbl="node4" presStyleIdx="2" presStyleCnt="4"/>
      <dgm:spPr/>
      <dgm:t>
        <a:bodyPr/>
        <a:lstStyle/>
        <a:p>
          <a:endParaRPr lang="es-CO"/>
        </a:p>
      </dgm:t>
    </dgm:pt>
    <dgm:pt modelId="{6952ADF5-FE54-4CC8-AD14-10155A4B4831}" type="pres">
      <dgm:prSet presAssocID="{3EC87D5F-0379-468A-A506-0A765805873A}" presName="hierChild4" presStyleCnt="0"/>
      <dgm:spPr/>
    </dgm:pt>
    <dgm:pt modelId="{BBC0F26D-A046-4E92-BCA5-E703C9B87256}" type="pres">
      <dgm:prSet presAssocID="{3EC87D5F-0379-468A-A506-0A765805873A}" presName="hierChild5" presStyleCnt="0"/>
      <dgm:spPr/>
    </dgm:pt>
    <dgm:pt modelId="{0C8175E5-74AA-4342-9E9C-2223081EBD8A}" type="pres">
      <dgm:prSet presAssocID="{8D92941D-1BDA-4F17-B609-3A3DFCA99E18}" presName="hierChild5" presStyleCnt="0"/>
      <dgm:spPr/>
    </dgm:pt>
    <dgm:pt modelId="{162815C2-9D66-4F7D-ACC0-9FB33A43699B}" type="pres">
      <dgm:prSet presAssocID="{87DB3165-BF6C-4877-B2A7-1214A1BC4B3E}" presName="Name35" presStyleLbl="parChTrans1D3" presStyleIdx="6" presStyleCnt="9"/>
      <dgm:spPr/>
    </dgm:pt>
    <dgm:pt modelId="{8C5D1BCC-7137-4BFB-83C7-918311FD238D}" type="pres">
      <dgm:prSet presAssocID="{A6F88884-7370-4D68-8E2A-01D6A58FB073}" presName="hierRoot2" presStyleCnt="0">
        <dgm:presLayoutVars>
          <dgm:hierBranch val="r"/>
        </dgm:presLayoutVars>
      </dgm:prSet>
      <dgm:spPr/>
    </dgm:pt>
    <dgm:pt modelId="{FB6196EB-2021-4944-8F6E-B5BF91A05167}" type="pres">
      <dgm:prSet presAssocID="{A6F88884-7370-4D68-8E2A-01D6A58FB073}" presName="rootComposite" presStyleCnt="0"/>
      <dgm:spPr/>
    </dgm:pt>
    <dgm:pt modelId="{EC7EE32E-68CF-4218-9C08-7C7BC8B3B357}" type="pres">
      <dgm:prSet presAssocID="{A6F88884-7370-4D68-8E2A-01D6A58FB073}" presName="rootText" presStyleLbl="node3" presStyleIdx="6" presStyleCnt="9">
        <dgm:presLayoutVars>
          <dgm:chPref val="3"/>
        </dgm:presLayoutVars>
      </dgm:prSet>
      <dgm:spPr/>
      <dgm:t>
        <a:bodyPr/>
        <a:lstStyle/>
        <a:p>
          <a:endParaRPr lang="es-CO"/>
        </a:p>
      </dgm:t>
    </dgm:pt>
    <dgm:pt modelId="{B538737F-0466-4598-8EE1-7B5C01CBD729}" type="pres">
      <dgm:prSet presAssocID="{A6F88884-7370-4D68-8E2A-01D6A58FB073}" presName="rootConnector" presStyleLbl="node3" presStyleIdx="6" presStyleCnt="9"/>
      <dgm:spPr/>
      <dgm:t>
        <a:bodyPr/>
        <a:lstStyle/>
        <a:p>
          <a:endParaRPr lang="es-CO"/>
        </a:p>
      </dgm:t>
    </dgm:pt>
    <dgm:pt modelId="{D600DC41-67B6-4E1D-97A6-9E1129F7BC0A}" type="pres">
      <dgm:prSet presAssocID="{A6F88884-7370-4D68-8E2A-01D6A58FB073}" presName="hierChild4" presStyleCnt="0"/>
      <dgm:spPr/>
    </dgm:pt>
    <dgm:pt modelId="{94D6B59F-B68E-4C99-97B6-8629A127D6C4}" type="pres">
      <dgm:prSet presAssocID="{6859BE54-85ED-4FDC-BE4A-889DEAD4A0EA}" presName="Name50" presStyleLbl="parChTrans1D4" presStyleIdx="3" presStyleCnt="4"/>
      <dgm:spPr/>
    </dgm:pt>
    <dgm:pt modelId="{AD29B539-43AE-4A02-B8B4-6990AC4535D1}" type="pres">
      <dgm:prSet presAssocID="{DF16ABD8-1618-4612-BDA1-DF9BDB24BB6F}" presName="hierRoot2" presStyleCnt="0">
        <dgm:presLayoutVars>
          <dgm:hierBranch val="r"/>
        </dgm:presLayoutVars>
      </dgm:prSet>
      <dgm:spPr/>
    </dgm:pt>
    <dgm:pt modelId="{8635338D-78C1-4E4B-AE6D-93C9C689CDBA}" type="pres">
      <dgm:prSet presAssocID="{DF16ABD8-1618-4612-BDA1-DF9BDB24BB6F}" presName="rootComposite" presStyleCnt="0"/>
      <dgm:spPr/>
    </dgm:pt>
    <dgm:pt modelId="{18809E25-CCE9-4ABF-9665-7E9A71DD9566}" type="pres">
      <dgm:prSet presAssocID="{DF16ABD8-1618-4612-BDA1-DF9BDB24BB6F}" presName="rootText" presStyleLbl="node4" presStyleIdx="3" presStyleCnt="4">
        <dgm:presLayoutVars>
          <dgm:chPref val="3"/>
        </dgm:presLayoutVars>
      </dgm:prSet>
      <dgm:spPr/>
      <dgm:t>
        <a:bodyPr/>
        <a:lstStyle/>
        <a:p>
          <a:endParaRPr lang="es-CO"/>
        </a:p>
      </dgm:t>
    </dgm:pt>
    <dgm:pt modelId="{10AD2D00-011E-456F-8476-B6B4F3A7F005}" type="pres">
      <dgm:prSet presAssocID="{DF16ABD8-1618-4612-BDA1-DF9BDB24BB6F}" presName="rootConnector" presStyleLbl="node4" presStyleIdx="3" presStyleCnt="4"/>
      <dgm:spPr/>
      <dgm:t>
        <a:bodyPr/>
        <a:lstStyle/>
        <a:p>
          <a:endParaRPr lang="es-CO"/>
        </a:p>
      </dgm:t>
    </dgm:pt>
    <dgm:pt modelId="{A4AB810F-0357-4D43-B9AF-CAD98F64750E}" type="pres">
      <dgm:prSet presAssocID="{DF16ABD8-1618-4612-BDA1-DF9BDB24BB6F}" presName="hierChild4" presStyleCnt="0"/>
      <dgm:spPr/>
    </dgm:pt>
    <dgm:pt modelId="{BDF1178A-A2C8-4D62-A3A8-7C0FDBD3AB79}" type="pres">
      <dgm:prSet presAssocID="{DF16ABD8-1618-4612-BDA1-DF9BDB24BB6F}" presName="hierChild5" presStyleCnt="0"/>
      <dgm:spPr/>
    </dgm:pt>
    <dgm:pt modelId="{030CAEC7-049F-44FA-B333-1C7659B9AF3D}" type="pres">
      <dgm:prSet presAssocID="{A6F88884-7370-4D68-8E2A-01D6A58FB073}" presName="hierChild5" presStyleCnt="0"/>
      <dgm:spPr/>
    </dgm:pt>
    <dgm:pt modelId="{AE3F02FF-E2B9-42BD-AD22-5FE8F1B47C10}" type="pres">
      <dgm:prSet presAssocID="{F2521433-EF63-4ED2-9F51-F88EE4654648}" presName="hierChild5" presStyleCnt="0"/>
      <dgm:spPr/>
    </dgm:pt>
    <dgm:pt modelId="{7C1EE820-F732-4D1C-B8EB-502BC495331E}" type="pres">
      <dgm:prSet presAssocID="{4964F906-9356-4C38-AB64-04D1338FFBB3}" presName="Name35" presStyleLbl="parChTrans1D2" presStyleIdx="5" presStyleCnt="6"/>
      <dgm:spPr/>
    </dgm:pt>
    <dgm:pt modelId="{10594A73-716D-4D84-AB81-0DC0040160C9}" type="pres">
      <dgm:prSet presAssocID="{E42E6B44-999C-4CD0-8B4E-E961C7C97E0C}" presName="hierRoot2" presStyleCnt="0">
        <dgm:presLayoutVars>
          <dgm:hierBranch/>
        </dgm:presLayoutVars>
      </dgm:prSet>
      <dgm:spPr/>
    </dgm:pt>
    <dgm:pt modelId="{39BF4DB6-23C1-4CCF-A76F-FD1EB8EFD13E}" type="pres">
      <dgm:prSet presAssocID="{E42E6B44-999C-4CD0-8B4E-E961C7C97E0C}" presName="rootComposite" presStyleCnt="0"/>
      <dgm:spPr/>
    </dgm:pt>
    <dgm:pt modelId="{8ABE7874-B73A-4FE9-AA09-D357B19DF2AA}" type="pres">
      <dgm:prSet presAssocID="{E42E6B44-999C-4CD0-8B4E-E961C7C97E0C}" presName="rootText" presStyleLbl="node2" presStyleIdx="5" presStyleCnt="6">
        <dgm:presLayoutVars>
          <dgm:chPref val="3"/>
        </dgm:presLayoutVars>
      </dgm:prSet>
      <dgm:spPr/>
      <dgm:t>
        <a:bodyPr/>
        <a:lstStyle/>
        <a:p>
          <a:endParaRPr lang="es-CO"/>
        </a:p>
      </dgm:t>
    </dgm:pt>
    <dgm:pt modelId="{38E32C8C-EBB9-44EB-926A-BE480A08C4B1}" type="pres">
      <dgm:prSet presAssocID="{E42E6B44-999C-4CD0-8B4E-E961C7C97E0C}" presName="rootConnector" presStyleLbl="node2" presStyleIdx="5" presStyleCnt="6"/>
      <dgm:spPr/>
      <dgm:t>
        <a:bodyPr/>
        <a:lstStyle/>
        <a:p>
          <a:endParaRPr lang="es-CO"/>
        </a:p>
      </dgm:t>
    </dgm:pt>
    <dgm:pt modelId="{6B334AF2-E8D0-4D59-8BAA-83DE7597C612}" type="pres">
      <dgm:prSet presAssocID="{E42E6B44-999C-4CD0-8B4E-E961C7C97E0C}" presName="hierChild4" presStyleCnt="0"/>
      <dgm:spPr/>
    </dgm:pt>
    <dgm:pt modelId="{2F2E6363-EF21-481E-B66B-1667ED9E018A}" type="pres">
      <dgm:prSet presAssocID="{3E674AFF-1906-40B8-9C87-0217C19CD34F}" presName="Name35" presStyleLbl="parChTrans1D3" presStyleIdx="7" presStyleCnt="9"/>
      <dgm:spPr/>
    </dgm:pt>
    <dgm:pt modelId="{26822C0F-15FC-41DC-94F4-3A39A884137D}" type="pres">
      <dgm:prSet presAssocID="{087D7927-F688-49FD-98CA-670EAEC6A195}" presName="hierRoot2" presStyleCnt="0">
        <dgm:presLayoutVars>
          <dgm:hierBranch val="r"/>
        </dgm:presLayoutVars>
      </dgm:prSet>
      <dgm:spPr/>
    </dgm:pt>
    <dgm:pt modelId="{A2E7BC78-9DD0-499D-A397-C27C4FB72065}" type="pres">
      <dgm:prSet presAssocID="{087D7927-F688-49FD-98CA-670EAEC6A195}" presName="rootComposite" presStyleCnt="0"/>
      <dgm:spPr/>
    </dgm:pt>
    <dgm:pt modelId="{980E677D-23FC-4006-AFE4-3A7127FDCEBF}" type="pres">
      <dgm:prSet presAssocID="{087D7927-F688-49FD-98CA-670EAEC6A195}" presName="rootText" presStyleLbl="node3" presStyleIdx="7" presStyleCnt="9">
        <dgm:presLayoutVars>
          <dgm:chPref val="3"/>
        </dgm:presLayoutVars>
      </dgm:prSet>
      <dgm:spPr/>
      <dgm:t>
        <a:bodyPr/>
        <a:lstStyle/>
        <a:p>
          <a:endParaRPr lang="es-CO"/>
        </a:p>
      </dgm:t>
    </dgm:pt>
    <dgm:pt modelId="{7B51E417-3807-4392-84CC-7A12874B52B4}" type="pres">
      <dgm:prSet presAssocID="{087D7927-F688-49FD-98CA-670EAEC6A195}" presName="rootConnector" presStyleLbl="node3" presStyleIdx="7" presStyleCnt="9"/>
      <dgm:spPr/>
      <dgm:t>
        <a:bodyPr/>
        <a:lstStyle/>
        <a:p>
          <a:endParaRPr lang="es-CO"/>
        </a:p>
      </dgm:t>
    </dgm:pt>
    <dgm:pt modelId="{5831B15D-4380-4851-9873-20032F4F5422}" type="pres">
      <dgm:prSet presAssocID="{087D7927-F688-49FD-98CA-670EAEC6A195}" presName="hierChild4" presStyleCnt="0"/>
      <dgm:spPr/>
    </dgm:pt>
    <dgm:pt modelId="{F6F9DF9F-00B3-4DBF-A437-C7AE7ABF09B0}" type="pres">
      <dgm:prSet presAssocID="{087D7927-F688-49FD-98CA-670EAEC6A195}" presName="hierChild5" presStyleCnt="0"/>
      <dgm:spPr/>
    </dgm:pt>
    <dgm:pt modelId="{6904BDC7-8F78-45CB-B693-58789401070B}" type="pres">
      <dgm:prSet presAssocID="{BD40BBF2-8365-4AA7-845C-B42227A5C56A}" presName="Name35" presStyleLbl="parChTrans1D3" presStyleIdx="8" presStyleCnt="9"/>
      <dgm:spPr/>
    </dgm:pt>
    <dgm:pt modelId="{49C7AD36-31EB-4DCA-959A-D99ED2F09002}" type="pres">
      <dgm:prSet presAssocID="{9248A90E-E054-41DE-832F-B51D3575607E}" presName="hierRoot2" presStyleCnt="0">
        <dgm:presLayoutVars>
          <dgm:hierBranch val="r"/>
        </dgm:presLayoutVars>
      </dgm:prSet>
      <dgm:spPr/>
    </dgm:pt>
    <dgm:pt modelId="{38C9F899-CFC2-4364-97BD-84FE4F9DBBAA}" type="pres">
      <dgm:prSet presAssocID="{9248A90E-E054-41DE-832F-B51D3575607E}" presName="rootComposite" presStyleCnt="0"/>
      <dgm:spPr/>
    </dgm:pt>
    <dgm:pt modelId="{915686E7-BB74-414A-89DC-CF83416B584A}" type="pres">
      <dgm:prSet presAssocID="{9248A90E-E054-41DE-832F-B51D3575607E}" presName="rootText" presStyleLbl="node3" presStyleIdx="8" presStyleCnt="9">
        <dgm:presLayoutVars>
          <dgm:chPref val="3"/>
        </dgm:presLayoutVars>
      </dgm:prSet>
      <dgm:spPr/>
      <dgm:t>
        <a:bodyPr/>
        <a:lstStyle/>
        <a:p>
          <a:endParaRPr lang="es-CO"/>
        </a:p>
      </dgm:t>
    </dgm:pt>
    <dgm:pt modelId="{2CB94DC4-7021-4680-81B3-6CACDA0254E2}" type="pres">
      <dgm:prSet presAssocID="{9248A90E-E054-41DE-832F-B51D3575607E}" presName="rootConnector" presStyleLbl="node3" presStyleIdx="8" presStyleCnt="9"/>
      <dgm:spPr/>
      <dgm:t>
        <a:bodyPr/>
        <a:lstStyle/>
        <a:p>
          <a:endParaRPr lang="es-CO"/>
        </a:p>
      </dgm:t>
    </dgm:pt>
    <dgm:pt modelId="{AEE11864-655D-49E7-AA38-6F88BC9766A6}" type="pres">
      <dgm:prSet presAssocID="{9248A90E-E054-41DE-832F-B51D3575607E}" presName="hierChild4" presStyleCnt="0"/>
      <dgm:spPr/>
    </dgm:pt>
    <dgm:pt modelId="{2BF5D732-B8B4-4C13-AE97-20F2D9AD2207}" type="pres">
      <dgm:prSet presAssocID="{9248A90E-E054-41DE-832F-B51D3575607E}" presName="hierChild5" presStyleCnt="0"/>
      <dgm:spPr/>
    </dgm:pt>
    <dgm:pt modelId="{21184B31-CFB4-4207-961C-8528E6DEF410}" type="pres">
      <dgm:prSet presAssocID="{E42E6B44-999C-4CD0-8B4E-E961C7C97E0C}" presName="hierChild5" presStyleCnt="0"/>
      <dgm:spPr/>
    </dgm:pt>
    <dgm:pt modelId="{6A3C9991-AEFF-4C47-9D3B-03C5A91DC13B}" type="pres">
      <dgm:prSet presAssocID="{E014D1F9-ABAD-44B6-AB4C-D0EEE609E826}" presName="hierChild3" presStyleCnt="0"/>
      <dgm:spPr/>
    </dgm:pt>
  </dgm:ptLst>
  <dgm:cxnLst>
    <dgm:cxn modelId="{CE2B254E-5443-4E8E-A839-EFBF44B0B37B}" srcId="{A9642D58-C000-49CD-B130-7E1ABB23E021}" destId="{C285DE21-5AA8-46D8-8D81-D54EB4969704}" srcOrd="0" destOrd="0" parTransId="{2D851425-0ECF-4469-96B6-024CACA941CC}" sibTransId="{4298C272-8364-4F4B-9CA4-24E54A54DD58}"/>
    <dgm:cxn modelId="{38F31910-26DF-44F1-8A9F-18A9A23BC3B8}" type="presOf" srcId="{CD3556C1-74DB-46F6-A4AB-880826C623BD}" destId="{DAEF6C10-7526-45FA-9838-0FC7F802B4B5}" srcOrd="0" destOrd="0" presId="urn:microsoft.com/office/officeart/2005/8/layout/orgChart1"/>
    <dgm:cxn modelId="{2A7FDF7C-08C3-4332-A42D-EF7C37B6376A}" srcId="{DBE60C97-DF55-4D9C-AF0D-EFE14B44101B}" destId="{81B7BD3E-7DD0-4AAF-8B14-7C3E885D4F06}" srcOrd="0" destOrd="0" parTransId="{E6D895E9-EBA5-4205-9CCB-5A92E5B003A8}" sibTransId="{A5F50B94-B5B7-4C7A-B2AE-F73134D82F72}"/>
    <dgm:cxn modelId="{27E0EEC0-46F7-4DFC-98DB-0DFE12ED1993}" type="presOf" srcId="{3EC87D5F-0379-468A-A506-0A765805873A}" destId="{41F7F39D-7CF9-411A-8E04-435DE3369343}" srcOrd="1" destOrd="0" presId="urn:microsoft.com/office/officeart/2005/8/layout/orgChart1"/>
    <dgm:cxn modelId="{72F32C7C-55C6-49D1-8337-125D54F7371D}" type="presOf" srcId="{81B7BD3E-7DD0-4AAF-8B14-7C3E885D4F06}" destId="{9C6CC31E-7DE7-4EE5-A7F1-E935DA1E472E}" srcOrd="1" destOrd="0" presId="urn:microsoft.com/office/officeart/2005/8/layout/orgChart1"/>
    <dgm:cxn modelId="{3BCBD759-BFFA-43E5-B6ED-411CDFC6BFC1}" type="presOf" srcId="{C285DE21-5AA8-46D8-8D81-D54EB4969704}" destId="{EAF059B5-93A9-43D3-9938-841A82527EC2}" srcOrd="1" destOrd="0" presId="urn:microsoft.com/office/officeart/2005/8/layout/orgChart1"/>
    <dgm:cxn modelId="{AC7C485D-1758-4F49-A67F-C62DAEE4712B}" type="presOf" srcId="{6859BE54-85ED-4FDC-BE4A-889DEAD4A0EA}" destId="{94D6B59F-B68E-4C99-97B6-8629A127D6C4}" srcOrd="0" destOrd="0" presId="urn:microsoft.com/office/officeart/2005/8/layout/orgChart1"/>
    <dgm:cxn modelId="{7143DEB7-6224-46BA-85A2-1BE753A8CDBE}" srcId="{81B7BD3E-7DD0-4AAF-8B14-7C3E885D4F06}" destId="{BA8C3772-C775-44F3-BDF3-7653AF2FE3DF}" srcOrd="0" destOrd="0" parTransId="{7A980ACC-4984-413F-949C-483A682041DE}" sibTransId="{74CA6E84-D9D2-4726-BD92-954466175DBB}"/>
    <dgm:cxn modelId="{CDA9168A-9C04-428C-97BB-7D81652D4BDD}" srcId="{E014D1F9-ABAD-44B6-AB4C-D0EEE609E826}" destId="{5FD95A61-3138-4AA1-8336-A68F8690F573}" srcOrd="0" destOrd="0" parTransId="{1D629223-C108-4D81-B553-D84A6E3D3FD8}" sibTransId="{E8311133-22B7-4062-AAD0-2A5A354F162C}"/>
    <dgm:cxn modelId="{DA36DBC1-D9D1-4B98-A38E-C7AB9BE67BE3}" type="presOf" srcId="{A9642D58-C000-49CD-B130-7E1ABB23E021}" destId="{3ADC71F9-A859-45C6-8634-4E485E23938E}" srcOrd="0" destOrd="0" presId="urn:microsoft.com/office/officeart/2005/8/layout/orgChart1"/>
    <dgm:cxn modelId="{70B6AC19-A955-443F-8E78-49536FC8CA61}" type="presOf" srcId="{F2521433-EF63-4ED2-9F51-F88EE4654648}" destId="{DB9DBDD6-3441-4024-9EB4-DB17B62595EF}" srcOrd="1" destOrd="0" presId="urn:microsoft.com/office/officeart/2005/8/layout/orgChart1"/>
    <dgm:cxn modelId="{D1DF73C7-5053-4EE5-88B6-48ADCD1FBA48}" type="presOf" srcId="{E42E6B44-999C-4CD0-8B4E-E961C7C97E0C}" destId="{8ABE7874-B73A-4FE9-AA09-D357B19DF2AA}" srcOrd="0" destOrd="0" presId="urn:microsoft.com/office/officeart/2005/8/layout/orgChart1"/>
    <dgm:cxn modelId="{5FFB9B8F-B518-40E7-80B4-07E0630C59EC}" type="presOf" srcId="{C285DE21-5AA8-46D8-8D81-D54EB4969704}" destId="{15D8995C-3FDC-4C4A-BB55-3AFD8F4B36DE}" srcOrd="0" destOrd="0" presId="urn:microsoft.com/office/officeart/2005/8/layout/orgChart1"/>
    <dgm:cxn modelId="{0E1D22ED-695D-4FA2-B1CC-150BE16CB9D0}" type="presOf" srcId="{F2521433-EF63-4ED2-9F51-F88EE4654648}" destId="{74972FED-3873-4A30-8A13-5ABF1428870C}" srcOrd="0" destOrd="0" presId="urn:microsoft.com/office/officeart/2005/8/layout/orgChart1"/>
    <dgm:cxn modelId="{2B6552D2-9F58-4177-94D3-E8A3CD6E3D9F}" type="presOf" srcId="{73DFF4C7-6E8B-41CE-8944-5DC3C171291E}" destId="{0684CE31-7D30-405D-B58C-BA3E2D2E912D}" srcOrd="1" destOrd="0" presId="urn:microsoft.com/office/officeart/2005/8/layout/orgChart1"/>
    <dgm:cxn modelId="{AC7A46A4-B9EB-41C2-8F71-026351CC8274}" type="presOf" srcId="{87DB3165-BF6C-4877-B2A7-1214A1BC4B3E}" destId="{162815C2-9D66-4F7D-ACC0-9FB33A43699B}" srcOrd="0" destOrd="0" presId="urn:microsoft.com/office/officeart/2005/8/layout/orgChart1"/>
    <dgm:cxn modelId="{1025FF8E-87E7-4D0C-B469-AF9B072D5D23}" type="presOf" srcId="{A0C45564-DB66-4956-954D-12DA3378F103}" destId="{AA07411E-2A6C-4CC7-915D-FFEEB3DF7325}" srcOrd="0" destOrd="0" presId="urn:microsoft.com/office/officeart/2005/8/layout/orgChart1"/>
    <dgm:cxn modelId="{6F3C9D7F-B991-4140-9D01-AA937ED40E4E}" type="presOf" srcId="{087D7927-F688-49FD-98CA-670EAEC6A195}" destId="{980E677D-23FC-4006-AFE4-3A7127FDCEBF}" srcOrd="0" destOrd="0" presId="urn:microsoft.com/office/officeart/2005/8/layout/orgChart1"/>
    <dgm:cxn modelId="{1C88CD3B-700C-48DA-B787-7E3548EF8760}" srcId="{E014D1F9-ABAD-44B6-AB4C-D0EEE609E826}" destId="{A9642D58-C000-49CD-B130-7E1ABB23E021}" srcOrd="1" destOrd="0" parTransId="{C853BE23-4486-4B7D-9D02-4CD42D2BDF8A}" sibTransId="{D026A586-7FBF-47C0-BDF2-0CBD79A46DE7}"/>
    <dgm:cxn modelId="{8EAA2014-F9E0-4F62-8ED6-BE614D6C5926}" type="presOf" srcId="{2D851425-0ECF-4469-96B6-024CACA941CC}" destId="{44EF8501-4BA6-4D46-A7FB-2232DDC0302C}" srcOrd="0" destOrd="0" presId="urn:microsoft.com/office/officeart/2005/8/layout/orgChart1"/>
    <dgm:cxn modelId="{E3CB6CEE-60A7-473B-99AA-F4BB6BF94F26}" type="presOf" srcId="{A9642D58-C000-49CD-B130-7E1ABB23E021}" destId="{827EBA29-ABC2-4894-B902-E540C95D7570}" srcOrd="1" destOrd="0" presId="urn:microsoft.com/office/officeart/2005/8/layout/orgChart1"/>
    <dgm:cxn modelId="{4F19B9F5-3557-4BAE-A2D9-4B6B22B6D3D4}" type="presOf" srcId="{A9EB500B-B5B7-4242-99D4-C3D66438EA7E}" destId="{57948233-9869-4047-B504-FDEED80EE2CD}" srcOrd="0" destOrd="0" presId="urn:microsoft.com/office/officeart/2005/8/layout/orgChart1"/>
    <dgm:cxn modelId="{D157117B-0451-490F-B1CE-991E63D9A69D}" srcId="{5FD95A61-3138-4AA1-8336-A68F8690F573}" destId="{73DFF4C7-6E8B-41CE-8944-5DC3C171291E}" srcOrd="0" destOrd="0" parTransId="{11F85BCE-995A-461F-B72A-E6AC63406DE7}" sibTransId="{2CAF4A2A-52EF-41AE-953F-B19895362B0B}"/>
    <dgm:cxn modelId="{6D3FAC1D-5B9E-4DBA-8CBC-87CD18860A8D}" type="presOf" srcId="{E6D895E9-EBA5-4205-9CCB-5A92E5B003A8}" destId="{769F4DB4-8AA3-4402-BE68-AE214FFD5716}" srcOrd="0" destOrd="0" presId="urn:microsoft.com/office/officeart/2005/8/layout/orgChart1"/>
    <dgm:cxn modelId="{D12E4ACD-1921-4D0B-85F1-DEED84EDD0FC}" type="presOf" srcId="{9248A90E-E054-41DE-832F-B51D3575607E}" destId="{915686E7-BB74-414A-89DC-CF83416B584A}" srcOrd="0" destOrd="0" presId="urn:microsoft.com/office/officeart/2005/8/layout/orgChart1"/>
    <dgm:cxn modelId="{4EEB9611-06DB-4728-BCF1-03B0ECEDB6C6}" type="presOf" srcId="{E42E6B44-999C-4CD0-8B4E-E961C7C97E0C}" destId="{38E32C8C-EBB9-44EB-926A-BE480A08C4B1}" srcOrd="1" destOrd="0" presId="urn:microsoft.com/office/officeart/2005/8/layout/orgChart1"/>
    <dgm:cxn modelId="{3C51DA64-476E-4A63-A60A-B5FE55DB930A}" type="presOf" srcId="{0D7FEFF9-302F-423C-904B-A884D2AAE056}" destId="{B4E35CE4-1656-49FA-A2D3-DF20A14444D1}" srcOrd="1" destOrd="0" presId="urn:microsoft.com/office/officeart/2005/8/layout/orgChart1"/>
    <dgm:cxn modelId="{0C6AA69E-4DEE-4C60-AB89-BB97BD6FD180}" type="presOf" srcId="{F29FD337-392E-4AF7-A81B-BCDDBEA04B2B}" destId="{5EA0635D-CC15-4043-B770-5DC2E5943DD5}" srcOrd="0" destOrd="0" presId="urn:microsoft.com/office/officeart/2005/8/layout/orgChart1"/>
    <dgm:cxn modelId="{513695B6-52E0-4899-B022-0FAFE113C103}" type="presOf" srcId="{5FD95A61-3138-4AA1-8336-A68F8690F573}" destId="{CA2F3125-A679-43B0-962F-B28CAC2F45A0}" srcOrd="1" destOrd="0" presId="urn:microsoft.com/office/officeart/2005/8/layout/orgChart1"/>
    <dgm:cxn modelId="{B6821722-A94B-4500-892A-111EA7338BE4}" type="presOf" srcId="{3EC87D5F-0379-468A-A506-0A765805873A}" destId="{2BC7A2DF-1507-49C2-AE87-AEB1E799C942}" srcOrd="0" destOrd="0" presId="urn:microsoft.com/office/officeart/2005/8/layout/orgChart1"/>
    <dgm:cxn modelId="{1B7D4415-F024-43F1-BACC-4DA155B57CC5}" type="presOf" srcId="{8D92941D-1BDA-4F17-B609-3A3DFCA99E18}" destId="{6EAA7930-DB35-439A-85A9-661395F5BF81}" srcOrd="1" destOrd="0" presId="urn:microsoft.com/office/officeart/2005/8/layout/orgChart1"/>
    <dgm:cxn modelId="{93848FEC-4BDE-4EB5-AAA1-E0DE90CF87F6}" type="presOf" srcId="{C853BE23-4486-4B7D-9D02-4CD42D2BDF8A}" destId="{38806B7F-795F-4E93-9B71-0BA0C967A18F}" srcOrd="0" destOrd="0" presId="urn:microsoft.com/office/officeart/2005/8/layout/orgChart1"/>
    <dgm:cxn modelId="{81B4CCAC-C279-4DD1-BA74-7E5DF75D27A1}" type="presOf" srcId="{A6F88884-7370-4D68-8E2A-01D6A58FB073}" destId="{EC7EE32E-68CF-4218-9C08-7C7BC8B3B357}" srcOrd="0" destOrd="0" presId="urn:microsoft.com/office/officeart/2005/8/layout/orgChart1"/>
    <dgm:cxn modelId="{35EB5C4D-B63D-44F5-B1D3-540BB2FE3DBC}" type="presOf" srcId="{F7CA39A2-6B07-4C04-9DF3-097911B93082}" destId="{B639F8C7-0E6A-4DA4-B046-CA6BFB6DEF4D}" srcOrd="0" destOrd="0" presId="urn:microsoft.com/office/officeart/2005/8/layout/orgChart1"/>
    <dgm:cxn modelId="{58523FBE-9E47-465E-90AA-5EB0D119F3B3}" type="presOf" srcId="{03A9BE5C-4FEB-4641-81F5-CFD608B99C67}" destId="{9B952D00-AE3F-4F47-B8C3-346392A36EA9}" srcOrd="0" destOrd="0" presId="urn:microsoft.com/office/officeart/2005/8/layout/orgChart1"/>
    <dgm:cxn modelId="{B12C6D0E-3AC1-46F7-8336-9EA80E36226D}" type="presOf" srcId="{81B7BD3E-7DD0-4AAF-8B14-7C3E885D4F06}" destId="{FD81B1A8-4ABB-42A6-8F5F-341C8B4B6FBC}" srcOrd="0" destOrd="0" presId="urn:microsoft.com/office/officeart/2005/8/layout/orgChart1"/>
    <dgm:cxn modelId="{6E5FDBD5-DA9E-4674-ADE1-1415C1DC156C}" srcId="{DBE60C97-DF55-4D9C-AF0D-EFE14B44101B}" destId="{0D7FEFF9-302F-423C-904B-A884D2AAE056}" srcOrd="1" destOrd="0" parTransId="{F29FD337-392E-4AF7-A81B-BCDDBEA04B2B}" sibTransId="{BB2B22E9-9416-4EF7-9BC8-2FBBAD6232A7}"/>
    <dgm:cxn modelId="{342750C6-3130-4DCE-B3C4-99F7BA665587}" type="presOf" srcId="{A0C45564-DB66-4956-954D-12DA3378F103}" destId="{6FA12F0D-FC80-4FE9-B7B1-2920FB3CC9DB}" srcOrd="1" destOrd="0" presId="urn:microsoft.com/office/officeart/2005/8/layout/orgChart1"/>
    <dgm:cxn modelId="{28D8A501-A165-4BF8-A34B-AECC09A9A534}" type="presOf" srcId="{9248A90E-E054-41DE-832F-B51D3575607E}" destId="{2CB94DC4-7021-4680-81B3-6CACDA0254E2}" srcOrd="1" destOrd="0" presId="urn:microsoft.com/office/officeart/2005/8/layout/orgChart1"/>
    <dgm:cxn modelId="{409875DB-8EA2-4E6F-94A7-AD38587A2BD4}" srcId="{8D92941D-1BDA-4F17-B609-3A3DFCA99E18}" destId="{3EC87D5F-0379-468A-A506-0A765805873A}" srcOrd="0" destOrd="0" parTransId="{9EA421C2-5224-431D-B44C-18757C6701F7}" sibTransId="{23587233-0F00-4DBA-A480-14DE2A018C96}"/>
    <dgm:cxn modelId="{87B9CC22-0D41-42CE-991A-D2E4ACEA6D57}" type="presOf" srcId="{1D629223-C108-4D81-B553-D84A6E3D3FD8}" destId="{7831DE98-5D76-4BA0-9E9C-5B578D877FDF}" srcOrd="0" destOrd="0" presId="urn:microsoft.com/office/officeart/2005/8/layout/orgChart1"/>
    <dgm:cxn modelId="{6206E3CB-0FFB-4A13-BBA0-E6C790E7EC0B}" type="presOf" srcId="{9EA421C2-5224-431D-B44C-18757C6701F7}" destId="{02DBF02E-A7A5-433B-B7F6-F6B2F4B01EEB}" srcOrd="0" destOrd="0" presId="urn:microsoft.com/office/officeart/2005/8/layout/orgChart1"/>
    <dgm:cxn modelId="{8A332EF1-41E5-428E-9678-6363E5ABEC1C}" type="presOf" srcId="{F5CA60A1-8CDB-4F9C-9F76-18B82A4283B0}" destId="{948B0B36-ADF6-41AD-BD53-CBE6D1443BF1}" srcOrd="0" destOrd="0" presId="urn:microsoft.com/office/officeart/2005/8/layout/orgChart1"/>
    <dgm:cxn modelId="{BA3AE53E-13F6-4586-A413-616236A1EF98}" type="presOf" srcId="{04196194-7E92-4A4C-B4BC-6FCFC6874927}" destId="{7C4A16EF-1C2C-4670-A3C5-1587C72F9F14}" srcOrd="0" destOrd="0" presId="urn:microsoft.com/office/officeart/2005/8/layout/orgChart1"/>
    <dgm:cxn modelId="{466BD0DB-42CD-413E-A54E-27EEBE66B8C7}" type="presOf" srcId="{4964F906-9356-4C38-AB64-04D1338FFBB3}" destId="{7C1EE820-F732-4D1C-B8EB-502BC495331E}" srcOrd="0" destOrd="0" presId="urn:microsoft.com/office/officeart/2005/8/layout/orgChart1"/>
    <dgm:cxn modelId="{E76BD2D8-C619-4CBA-8EF4-360E3121034E}" type="presOf" srcId="{DF16ABD8-1618-4612-BDA1-DF9BDB24BB6F}" destId="{10AD2D00-011E-456F-8476-B6B4F3A7F005}" srcOrd="1" destOrd="0" presId="urn:microsoft.com/office/officeart/2005/8/layout/orgChart1"/>
    <dgm:cxn modelId="{841DBC47-46BA-40D1-BF8E-675106DC0CBF}" type="presOf" srcId="{73DFF4C7-6E8B-41CE-8944-5DC3C171291E}" destId="{1B05F0E5-1529-4DD6-9870-8CA0A3C38BC1}" srcOrd="0" destOrd="0" presId="urn:microsoft.com/office/officeart/2005/8/layout/orgChart1"/>
    <dgm:cxn modelId="{36DA107F-1CB1-4FC4-BB1A-D218FE2BF6D6}" srcId="{0D7FEFF9-302F-423C-904B-A884D2AAE056}" destId="{189195A3-52DD-4474-9994-A3A623562FD7}" srcOrd="0" destOrd="0" parTransId="{04196194-7E92-4A4C-B4BC-6FCFC6874927}" sibTransId="{7F77F447-4EFE-4B35-8991-A684AE626319}"/>
    <dgm:cxn modelId="{AE78B75B-8CBB-4767-A036-9AE374F8137C}" type="presOf" srcId="{5FD95A61-3138-4AA1-8336-A68F8690F573}" destId="{C5101582-1E2E-45FE-B960-0E9652454DFD}" srcOrd="0" destOrd="0" presId="urn:microsoft.com/office/officeart/2005/8/layout/orgChart1"/>
    <dgm:cxn modelId="{E6410191-1F6E-4D40-B950-D72CAB6CBCB6}" type="presOf" srcId="{CD3556C1-74DB-46F6-A4AB-880826C623BD}" destId="{A150F20A-B42C-4D97-8A23-F696C028290E}" srcOrd="1" destOrd="0" presId="urn:microsoft.com/office/officeart/2005/8/layout/orgChart1"/>
    <dgm:cxn modelId="{043BAC78-72F6-4322-B89E-ECF18B1D7DC6}" srcId="{E42E6B44-999C-4CD0-8B4E-E961C7C97E0C}" destId="{9248A90E-E054-41DE-832F-B51D3575607E}" srcOrd="1" destOrd="0" parTransId="{BD40BBF2-8365-4AA7-845C-B42227A5C56A}" sibTransId="{C38F3EA5-B101-44E0-90D4-D500AEDA0ABA}"/>
    <dgm:cxn modelId="{E83C9717-6D19-4ABE-A376-CAAC1DB89235}" type="presOf" srcId="{7760ADDA-0A39-40BB-8AFC-B305D5491CFA}" destId="{16D8EED6-4D88-4D3F-ADAE-D9E3A606FE2E}" srcOrd="0" destOrd="0" presId="urn:microsoft.com/office/officeart/2005/8/layout/orgChart1"/>
    <dgm:cxn modelId="{7C1844C4-2E77-483D-A682-D3ED04F9F2C2}" srcId="{F7CA39A2-6B07-4C04-9DF3-097911B93082}" destId="{E014D1F9-ABAD-44B6-AB4C-D0EEE609E826}" srcOrd="0" destOrd="0" parTransId="{3D4F62CD-035F-4FD7-8A67-491D69E53C69}" sibTransId="{F8CEE3C4-5A1B-45AF-8129-0FF85F1F1EF3}"/>
    <dgm:cxn modelId="{87A07B2D-8CC4-4F61-8D9D-F191D7D4CB12}" type="presOf" srcId="{7A980ACC-4984-413F-949C-483A682041DE}" destId="{76B295AC-91FF-437B-8586-564956EB979A}" srcOrd="0" destOrd="0" presId="urn:microsoft.com/office/officeart/2005/8/layout/orgChart1"/>
    <dgm:cxn modelId="{D99D8BF4-A560-43D0-B8E2-80F4315F0C43}" srcId="{F2521433-EF63-4ED2-9F51-F88EE4654648}" destId="{A6F88884-7370-4D68-8E2A-01D6A58FB073}" srcOrd="1" destOrd="0" parTransId="{87DB3165-BF6C-4877-B2A7-1214A1BC4B3E}" sibTransId="{88D36689-A249-4B5B-85AA-475A515EE85E}"/>
    <dgm:cxn modelId="{26D1474B-779E-4DD6-AABB-90D8DE90CC1F}" type="presOf" srcId="{DBE60C97-DF55-4D9C-AF0D-EFE14B44101B}" destId="{4317657D-8F18-426C-BB84-9A1867E1F660}" srcOrd="1" destOrd="0" presId="urn:microsoft.com/office/officeart/2005/8/layout/orgChart1"/>
    <dgm:cxn modelId="{7D107509-CAEF-43EF-BE40-2517E5E8A4D7}" type="presOf" srcId="{386E41E7-D45E-4FA9-9263-1B49E9BC8A3F}" destId="{8EC02BDA-24EC-45F5-9034-37746097F41E}" srcOrd="0" destOrd="0" presId="urn:microsoft.com/office/officeart/2005/8/layout/orgChart1"/>
    <dgm:cxn modelId="{81A92745-E2EB-4A93-B679-0181287B87B8}" type="presOf" srcId="{8D92941D-1BDA-4F17-B609-3A3DFCA99E18}" destId="{C9F1E7B7-6C45-4204-ACD4-EC358708E625}" srcOrd="0" destOrd="0" presId="urn:microsoft.com/office/officeart/2005/8/layout/orgChart1"/>
    <dgm:cxn modelId="{A0CD0B2F-B71B-4DD2-A339-2BC757B92FE0}" type="presOf" srcId="{DF16ABD8-1618-4612-BDA1-DF9BDB24BB6F}" destId="{18809E25-CCE9-4ABF-9665-7E9A71DD9566}" srcOrd="0" destOrd="0" presId="urn:microsoft.com/office/officeart/2005/8/layout/orgChart1"/>
    <dgm:cxn modelId="{025F4293-6A5A-4D1B-B7F1-4516C5D59381}" type="presOf" srcId="{087D7927-F688-49FD-98CA-670EAEC6A195}" destId="{7B51E417-3807-4392-84CC-7A12874B52B4}" srcOrd="1" destOrd="0" presId="urn:microsoft.com/office/officeart/2005/8/layout/orgChart1"/>
    <dgm:cxn modelId="{3374AF69-2BE2-4708-892C-E3B912647889}" type="presOf" srcId="{3E674AFF-1906-40B8-9C87-0217C19CD34F}" destId="{2F2E6363-EF21-481E-B66B-1667ED9E018A}" srcOrd="0" destOrd="0" presId="urn:microsoft.com/office/officeart/2005/8/layout/orgChart1"/>
    <dgm:cxn modelId="{37BF7270-27BF-4B09-A114-C4337F0462B1}" type="presOf" srcId="{E014D1F9-ABAD-44B6-AB4C-D0EEE609E826}" destId="{570F9508-338F-4923-9AC0-ED3353BA847F}" srcOrd="1" destOrd="0" presId="urn:microsoft.com/office/officeart/2005/8/layout/orgChart1"/>
    <dgm:cxn modelId="{EB3EF3A5-DF4E-4BE7-9B63-DACD004D5498}" srcId="{E014D1F9-ABAD-44B6-AB4C-D0EEE609E826}" destId="{E42E6B44-999C-4CD0-8B4E-E961C7C97E0C}" srcOrd="5" destOrd="0" parTransId="{4964F906-9356-4C38-AB64-04D1338FFBB3}" sibTransId="{DC2E889F-7B3B-4517-9652-495D5D1C70F5}"/>
    <dgm:cxn modelId="{854E3A48-AE1F-4325-AFCC-4C5580EDBBA3}" type="presOf" srcId="{189195A3-52DD-4474-9994-A3A623562FD7}" destId="{7F83A4E7-5CE7-4C6E-A9BF-920751E0E648}" srcOrd="0" destOrd="0" presId="urn:microsoft.com/office/officeart/2005/8/layout/orgChart1"/>
    <dgm:cxn modelId="{63D67A3C-7918-4F67-BA7F-5CD7C78A3BEF}" type="presOf" srcId="{E014D1F9-ABAD-44B6-AB4C-D0EEE609E826}" destId="{A357966F-5E4C-4BEC-BD87-60AF41FE404E}" srcOrd="0" destOrd="0" presId="urn:microsoft.com/office/officeart/2005/8/layout/orgChart1"/>
    <dgm:cxn modelId="{4F5DB915-733D-4233-8E10-CC646A9AE496}" type="presOf" srcId="{DBE60C97-DF55-4D9C-AF0D-EFE14B44101B}" destId="{CB098AB3-3655-4A9A-A276-5C6AF810B921}" srcOrd="0" destOrd="0" presId="urn:microsoft.com/office/officeart/2005/8/layout/orgChart1"/>
    <dgm:cxn modelId="{CCEEC757-91F8-4C21-B65C-76DF2AD20273}" srcId="{E014D1F9-ABAD-44B6-AB4C-D0EEE609E826}" destId="{F2521433-EF63-4ED2-9F51-F88EE4654648}" srcOrd="4" destOrd="0" parTransId="{A9EB500B-B5B7-4242-99D4-C3D66438EA7E}" sibTransId="{DC84F5F4-4626-4BEE-BA0E-7ADCDD7B8700}"/>
    <dgm:cxn modelId="{67DAD25C-43BF-4FB3-880F-8861F544571F}" srcId="{F2521433-EF63-4ED2-9F51-F88EE4654648}" destId="{8D92941D-1BDA-4F17-B609-3A3DFCA99E18}" srcOrd="0" destOrd="0" parTransId="{F5CA60A1-8CDB-4F9C-9F76-18B82A4283B0}" sibTransId="{EBD75785-A47A-4FD0-B83D-4D7DEE2F6997}"/>
    <dgm:cxn modelId="{0DA9A7C8-A530-4528-ADBD-9F3D4AB30F84}" type="presOf" srcId="{189195A3-52DD-4474-9994-A3A623562FD7}" destId="{03DD46BD-580C-4F1D-8BB7-50E2ED6AC952}" srcOrd="1" destOrd="0" presId="urn:microsoft.com/office/officeart/2005/8/layout/orgChart1"/>
    <dgm:cxn modelId="{FEDDC25E-BEB0-40AF-B785-C2314CEF3641}" srcId="{E42E6B44-999C-4CD0-8B4E-E961C7C97E0C}" destId="{087D7927-F688-49FD-98CA-670EAEC6A195}" srcOrd="0" destOrd="0" parTransId="{3E674AFF-1906-40B8-9C87-0217C19CD34F}" sibTransId="{155E26F4-F12B-4092-B6F5-D64532694E87}"/>
    <dgm:cxn modelId="{64B1F685-179E-42E6-9ECB-942265DBF1EE}" type="presOf" srcId="{A6F88884-7370-4D68-8E2A-01D6A58FB073}" destId="{B538737F-0466-4598-8EE1-7B5C01CBD729}" srcOrd="1" destOrd="0" presId="urn:microsoft.com/office/officeart/2005/8/layout/orgChart1"/>
    <dgm:cxn modelId="{7895B3F2-2536-4CD5-B112-9FEE0EC1BCA9}" type="presOf" srcId="{BA8C3772-C775-44F3-BDF3-7653AF2FE3DF}" destId="{37DEDE5F-7ED8-46F4-A801-19E4D172A9F8}" srcOrd="0" destOrd="0" presId="urn:microsoft.com/office/officeart/2005/8/layout/orgChart1"/>
    <dgm:cxn modelId="{DDE0CC1C-AB80-46B4-95C9-740811385B37}" type="presOf" srcId="{BA8C3772-C775-44F3-BDF3-7653AF2FE3DF}" destId="{4114B9E5-BD77-48D5-90E7-BAD8C3AE45A5}" srcOrd="1" destOrd="0" presId="urn:microsoft.com/office/officeart/2005/8/layout/orgChart1"/>
    <dgm:cxn modelId="{8439D206-E876-421D-8F96-A473EF3381E5}" srcId="{E014D1F9-ABAD-44B6-AB4C-D0EEE609E826}" destId="{CD3556C1-74DB-46F6-A4AB-880826C623BD}" srcOrd="2" destOrd="0" parTransId="{7760ADDA-0A39-40BB-8AFC-B305D5491CFA}" sibTransId="{0E24EC0A-971D-4B39-B1C0-85635EA674C3}"/>
    <dgm:cxn modelId="{61E3D662-5371-468A-B63E-380AA5D8635E}" type="presOf" srcId="{BD40BBF2-8365-4AA7-845C-B42227A5C56A}" destId="{6904BDC7-8F78-45CB-B693-58789401070B}" srcOrd="0" destOrd="0" presId="urn:microsoft.com/office/officeart/2005/8/layout/orgChart1"/>
    <dgm:cxn modelId="{33A4B17D-4638-4B61-A6D1-B9DF80A33A57}" srcId="{E014D1F9-ABAD-44B6-AB4C-D0EEE609E826}" destId="{DBE60C97-DF55-4D9C-AF0D-EFE14B44101B}" srcOrd="3" destOrd="0" parTransId="{03A9BE5C-4FEB-4641-81F5-CFD608B99C67}" sibTransId="{2A7FDA92-4801-4B39-AC3B-4D003DE42865}"/>
    <dgm:cxn modelId="{AE7B5A8E-426C-41D4-8F57-74B785B75AA5}" type="presOf" srcId="{11F85BCE-995A-461F-B72A-E6AC63406DE7}" destId="{BF52A2EE-92B1-48D3-83F0-1C66035E99C8}" srcOrd="0" destOrd="0" presId="urn:microsoft.com/office/officeart/2005/8/layout/orgChart1"/>
    <dgm:cxn modelId="{D6921074-DB56-4DFF-9114-5810FBE9D58B}" srcId="{CD3556C1-74DB-46F6-A4AB-880826C623BD}" destId="{A0C45564-DB66-4956-954D-12DA3378F103}" srcOrd="0" destOrd="0" parTransId="{386E41E7-D45E-4FA9-9263-1B49E9BC8A3F}" sibTransId="{5585F083-647C-4D36-87AE-A911B8BCFB63}"/>
    <dgm:cxn modelId="{D78321EB-A7BE-4CF8-92EF-524A5C47D8DA}" srcId="{A6F88884-7370-4D68-8E2A-01D6A58FB073}" destId="{DF16ABD8-1618-4612-BDA1-DF9BDB24BB6F}" srcOrd="0" destOrd="0" parTransId="{6859BE54-85ED-4FDC-BE4A-889DEAD4A0EA}" sibTransId="{088AB360-BDB9-44FF-B8F5-F673AC300A5A}"/>
    <dgm:cxn modelId="{C61B4C60-BDF9-4659-9659-D0108E5550C5}" type="presOf" srcId="{0D7FEFF9-302F-423C-904B-A884D2AAE056}" destId="{DFA16FB3-8ADF-4C2E-9FAE-F65EF5AA1151}" srcOrd="0" destOrd="0" presId="urn:microsoft.com/office/officeart/2005/8/layout/orgChart1"/>
    <dgm:cxn modelId="{02A872D3-451C-429E-BCC8-30B7735D3903}" type="presParOf" srcId="{B639F8C7-0E6A-4DA4-B046-CA6BFB6DEF4D}" destId="{83C1E808-E2F4-46A2-BFE7-199F0DF33B8A}" srcOrd="0" destOrd="0" presId="urn:microsoft.com/office/officeart/2005/8/layout/orgChart1"/>
    <dgm:cxn modelId="{72EB2537-A537-4D9B-A97B-1A7FDA2DDF96}" type="presParOf" srcId="{83C1E808-E2F4-46A2-BFE7-199F0DF33B8A}" destId="{472CFDAB-0EF0-4803-890A-2C4A7CB57765}" srcOrd="0" destOrd="0" presId="urn:microsoft.com/office/officeart/2005/8/layout/orgChart1"/>
    <dgm:cxn modelId="{3857C3E9-716F-44FB-9824-FC06BED6764B}" type="presParOf" srcId="{472CFDAB-0EF0-4803-890A-2C4A7CB57765}" destId="{A357966F-5E4C-4BEC-BD87-60AF41FE404E}" srcOrd="0" destOrd="0" presId="urn:microsoft.com/office/officeart/2005/8/layout/orgChart1"/>
    <dgm:cxn modelId="{11BCF48A-8274-4796-967A-E49A9B070F42}" type="presParOf" srcId="{472CFDAB-0EF0-4803-890A-2C4A7CB57765}" destId="{570F9508-338F-4923-9AC0-ED3353BA847F}" srcOrd="1" destOrd="0" presId="urn:microsoft.com/office/officeart/2005/8/layout/orgChart1"/>
    <dgm:cxn modelId="{1A20247E-1349-49B4-A5AC-23016F5DE2F4}" type="presParOf" srcId="{83C1E808-E2F4-46A2-BFE7-199F0DF33B8A}" destId="{ACBFEC9A-6422-4D4C-A319-89B4E0081AEE}" srcOrd="1" destOrd="0" presId="urn:microsoft.com/office/officeart/2005/8/layout/orgChart1"/>
    <dgm:cxn modelId="{2F01CD42-5E1D-4465-AE98-F81D085425DF}" type="presParOf" srcId="{ACBFEC9A-6422-4D4C-A319-89B4E0081AEE}" destId="{7831DE98-5D76-4BA0-9E9C-5B578D877FDF}" srcOrd="0" destOrd="0" presId="urn:microsoft.com/office/officeart/2005/8/layout/orgChart1"/>
    <dgm:cxn modelId="{8704AB73-BE37-4A04-88B2-A2C9CC90FFFD}" type="presParOf" srcId="{ACBFEC9A-6422-4D4C-A319-89B4E0081AEE}" destId="{9B378CF0-FCCB-457A-9955-06B6997E8AFA}" srcOrd="1" destOrd="0" presId="urn:microsoft.com/office/officeart/2005/8/layout/orgChart1"/>
    <dgm:cxn modelId="{9FD413C6-0278-4248-9A44-575866062ECA}" type="presParOf" srcId="{9B378CF0-FCCB-457A-9955-06B6997E8AFA}" destId="{96B74315-E851-4764-8A5B-D1CC7E5AACA8}" srcOrd="0" destOrd="0" presId="urn:microsoft.com/office/officeart/2005/8/layout/orgChart1"/>
    <dgm:cxn modelId="{64F74DD2-6501-4112-98F3-5062C3FB0871}" type="presParOf" srcId="{96B74315-E851-4764-8A5B-D1CC7E5AACA8}" destId="{C5101582-1E2E-45FE-B960-0E9652454DFD}" srcOrd="0" destOrd="0" presId="urn:microsoft.com/office/officeart/2005/8/layout/orgChart1"/>
    <dgm:cxn modelId="{452102B5-B150-4210-A947-A3BAA5E20326}" type="presParOf" srcId="{96B74315-E851-4764-8A5B-D1CC7E5AACA8}" destId="{CA2F3125-A679-43B0-962F-B28CAC2F45A0}" srcOrd="1" destOrd="0" presId="urn:microsoft.com/office/officeart/2005/8/layout/orgChart1"/>
    <dgm:cxn modelId="{D4D6DE30-FCB9-4548-8CB1-7A6228CF109D}" type="presParOf" srcId="{9B378CF0-FCCB-457A-9955-06B6997E8AFA}" destId="{F773EB12-6FAF-45F8-9991-A7E4A6887DCE}" srcOrd="1" destOrd="0" presId="urn:microsoft.com/office/officeart/2005/8/layout/orgChart1"/>
    <dgm:cxn modelId="{18ACC4FD-B374-46E3-9BD1-046E1510BD6B}" type="presParOf" srcId="{F773EB12-6FAF-45F8-9991-A7E4A6887DCE}" destId="{BF52A2EE-92B1-48D3-83F0-1C66035E99C8}" srcOrd="0" destOrd="0" presId="urn:microsoft.com/office/officeart/2005/8/layout/orgChart1"/>
    <dgm:cxn modelId="{E72611B0-93EB-40EB-BF03-B4C6A37B44DF}" type="presParOf" srcId="{F773EB12-6FAF-45F8-9991-A7E4A6887DCE}" destId="{98A0BF30-13EA-4B1E-A756-3FF08CB1ED58}" srcOrd="1" destOrd="0" presId="urn:microsoft.com/office/officeart/2005/8/layout/orgChart1"/>
    <dgm:cxn modelId="{0E2FFBA2-EC89-4B9D-BEC1-ADD1B3675BB9}" type="presParOf" srcId="{98A0BF30-13EA-4B1E-A756-3FF08CB1ED58}" destId="{7BA8F79A-C04E-4A66-8B74-AFEF56759242}" srcOrd="0" destOrd="0" presId="urn:microsoft.com/office/officeart/2005/8/layout/orgChart1"/>
    <dgm:cxn modelId="{F0150485-5152-4EC5-A265-4295DAEE4BDC}" type="presParOf" srcId="{7BA8F79A-C04E-4A66-8B74-AFEF56759242}" destId="{1B05F0E5-1529-4DD6-9870-8CA0A3C38BC1}" srcOrd="0" destOrd="0" presId="urn:microsoft.com/office/officeart/2005/8/layout/orgChart1"/>
    <dgm:cxn modelId="{78021D3F-A7AE-4BCF-A6F4-28E57D3BC60E}" type="presParOf" srcId="{7BA8F79A-C04E-4A66-8B74-AFEF56759242}" destId="{0684CE31-7D30-405D-B58C-BA3E2D2E912D}" srcOrd="1" destOrd="0" presId="urn:microsoft.com/office/officeart/2005/8/layout/orgChart1"/>
    <dgm:cxn modelId="{13DED4B7-3F58-4367-B873-298DE2268EA5}" type="presParOf" srcId="{98A0BF30-13EA-4B1E-A756-3FF08CB1ED58}" destId="{F5E79E85-15E3-40F9-9D1A-1AFEA8CD73A2}" srcOrd="1" destOrd="0" presId="urn:microsoft.com/office/officeart/2005/8/layout/orgChart1"/>
    <dgm:cxn modelId="{E163F629-E83E-4927-ABCD-864BCCD022D5}" type="presParOf" srcId="{98A0BF30-13EA-4B1E-A756-3FF08CB1ED58}" destId="{0C82811A-D998-4D9F-8304-4EFF8A08BBD5}" srcOrd="2" destOrd="0" presId="urn:microsoft.com/office/officeart/2005/8/layout/orgChart1"/>
    <dgm:cxn modelId="{A0CBFBD0-1621-4B6D-8CE4-CE01075748B7}" type="presParOf" srcId="{9B378CF0-FCCB-457A-9955-06B6997E8AFA}" destId="{9666A76F-58E1-4F87-B8B4-4C42B5219AAD}" srcOrd="2" destOrd="0" presId="urn:microsoft.com/office/officeart/2005/8/layout/orgChart1"/>
    <dgm:cxn modelId="{F579B5BB-195B-42AD-A019-2FB7055B960D}" type="presParOf" srcId="{ACBFEC9A-6422-4D4C-A319-89B4E0081AEE}" destId="{38806B7F-795F-4E93-9B71-0BA0C967A18F}" srcOrd="2" destOrd="0" presId="urn:microsoft.com/office/officeart/2005/8/layout/orgChart1"/>
    <dgm:cxn modelId="{6F8F8A59-D090-45B3-B4B4-D521943A8F82}" type="presParOf" srcId="{ACBFEC9A-6422-4D4C-A319-89B4E0081AEE}" destId="{4F65EEC9-8750-4367-9424-28D0C79FE19A}" srcOrd="3" destOrd="0" presId="urn:microsoft.com/office/officeart/2005/8/layout/orgChart1"/>
    <dgm:cxn modelId="{8476725A-0FAB-42F3-8A4A-69BE2CE03FFE}" type="presParOf" srcId="{4F65EEC9-8750-4367-9424-28D0C79FE19A}" destId="{0AACF1D7-F593-41F6-89E7-BD81A1CE8657}" srcOrd="0" destOrd="0" presId="urn:microsoft.com/office/officeart/2005/8/layout/orgChart1"/>
    <dgm:cxn modelId="{8D54AE30-3728-4DC8-A91D-4A4E73CFEAD5}" type="presParOf" srcId="{0AACF1D7-F593-41F6-89E7-BD81A1CE8657}" destId="{3ADC71F9-A859-45C6-8634-4E485E23938E}" srcOrd="0" destOrd="0" presId="urn:microsoft.com/office/officeart/2005/8/layout/orgChart1"/>
    <dgm:cxn modelId="{B19E25F2-2BA6-4EF2-8C64-6322275D33D1}" type="presParOf" srcId="{0AACF1D7-F593-41F6-89E7-BD81A1CE8657}" destId="{827EBA29-ABC2-4894-B902-E540C95D7570}" srcOrd="1" destOrd="0" presId="urn:microsoft.com/office/officeart/2005/8/layout/orgChart1"/>
    <dgm:cxn modelId="{2ACB94BA-3F8A-4565-9664-9C0188521255}" type="presParOf" srcId="{4F65EEC9-8750-4367-9424-28D0C79FE19A}" destId="{9B5A00A9-C568-43D8-9DD2-2B3A32E52048}" srcOrd="1" destOrd="0" presId="urn:microsoft.com/office/officeart/2005/8/layout/orgChart1"/>
    <dgm:cxn modelId="{A184CF61-0A70-43E8-8E7D-29B4A58ADD50}" type="presParOf" srcId="{9B5A00A9-C568-43D8-9DD2-2B3A32E52048}" destId="{44EF8501-4BA6-4D46-A7FB-2232DDC0302C}" srcOrd="0" destOrd="0" presId="urn:microsoft.com/office/officeart/2005/8/layout/orgChart1"/>
    <dgm:cxn modelId="{ACA1D873-4B5A-4224-93C6-2A0F129F2668}" type="presParOf" srcId="{9B5A00A9-C568-43D8-9DD2-2B3A32E52048}" destId="{FC3A1846-AAB6-48C3-8A61-AE3242FB81E5}" srcOrd="1" destOrd="0" presId="urn:microsoft.com/office/officeart/2005/8/layout/orgChart1"/>
    <dgm:cxn modelId="{0B918C28-EA29-412B-912D-9466041C5097}" type="presParOf" srcId="{FC3A1846-AAB6-48C3-8A61-AE3242FB81E5}" destId="{F02B1464-15DE-4FCA-AC10-716434A1BDDD}" srcOrd="0" destOrd="0" presId="urn:microsoft.com/office/officeart/2005/8/layout/orgChart1"/>
    <dgm:cxn modelId="{94ED1F1B-0E62-4BD2-B406-FA520453BBB5}" type="presParOf" srcId="{F02B1464-15DE-4FCA-AC10-716434A1BDDD}" destId="{15D8995C-3FDC-4C4A-BB55-3AFD8F4B36DE}" srcOrd="0" destOrd="0" presId="urn:microsoft.com/office/officeart/2005/8/layout/orgChart1"/>
    <dgm:cxn modelId="{99EAFF62-B7E0-41E6-B9F7-6DB167D3E2FB}" type="presParOf" srcId="{F02B1464-15DE-4FCA-AC10-716434A1BDDD}" destId="{EAF059B5-93A9-43D3-9938-841A82527EC2}" srcOrd="1" destOrd="0" presId="urn:microsoft.com/office/officeart/2005/8/layout/orgChart1"/>
    <dgm:cxn modelId="{9F68727D-A32D-4C39-A958-0A5D160186D7}" type="presParOf" srcId="{FC3A1846-AAB6-48C3-8A61-AE3242FB81E5}" destId="{8BAE0640-B041-4809-AE24-DAC2BA722804}" srcOrd="1" destOrd="0" presId="urn:microsoft.com/office/officeart/2005/8/layout/orgChart1"/>
    <dgm:cxn modelId="{16133C11-F54B-412B-B4C6-65E5A1940C1B}" type="presParOf" srcId="{FC3A1846-AAB6-48C3-8A61-AE3242FB81E5}" destId="{4BD53763-D321-4F90-9723-6F3CA31366D0}" srcOrd="2" destOrd="0" presId="urn:microsoft.com/office/officeart/2005/8/layout/orgChart1"/>
    <dgm:cxn modelId="{064F658B-2C67-4FB2-9076-781D4915959D}" type="presParOf" srcId="{4F65EEC9-8750-4367-9424-28D0C79FE19A}" destId="{72070081-8E65-4D46-B0FE-B9A3D3878434}" srcOrd="2" destOrd="0" presId="urn:microsoft.com/office/officeart/2005/8/layout/orgChart1"/>
    <dgm:cxn modelId="{99EA2A25-DA4E-4EC0-848E-1FC9C1DBD011}" type="presParOf" srcId="{ACBFEC9A-6422-4D4C-A319-89B4E0081AEE}" destId="{16D8EED6-4D88-4D3F-ADAE-D9E3A606FE2E}" srcOrd="4" destOrd="0" presId="urn:microsoft.com/office/officeart/2005/8/layout/orgChart1"/>
    <dgm:cxn modelId="{E30A7847-0D67-48A7-8B9C-8E1CA030E56A}" type="presParOf" srcId="{ACBFEC9A-6422-4D4C-A319-89B4E0081AEE}" destId="{5D5AE2D0-E7AC-4135-9AB2-6E97DC9A7B3B}" srcOrd="5" destOrd="0" presId="urn:microsoft.com/office/officeart/2005/8/layout/orgChart1"/>
    <dgm:cxn modelId="{65A668B5-44D3-4EAC-927B-A854F7530393}" type="presParOf" srcId="{5D5AE2D0-E7AC-4135-9AB2-6E97DC9A7B3B}" destId="{C7CA8C36-48D5-46FA-A946-93A997F1E679}" srcOrd="0" destOrd="0" presId="urn:microsoft.com/office/officeart/2005/8/layout/orgChart1"/>
    <dgm:cxn modelId="{E86EE5EA-34CB-495A-A38A-63F3B1C179EE}" type="presParOf" srcId="{C7CA8C36-48D5-46FA-A946-93A997F1E679}" destId="{DAEF6C10-7526-45FA-9838-0FC7F802B4B5}" srcOrd="0" destOrd="0" presId="urn:microsoft.com/office/officeart/2005/8/layout/orgChart1"/>
    <dgm:cxn modelId="{D83BC636-9BD2-4209-A197-8D92301C2505}" type="presParOf" srcId="{C7CA8C36-48D5-46FA-A946-93A997F1E679}" destId="{A150F20A-B42C-4D97-8A23-F696C028290E}" srcOrd="1" destOrd="0" presId="urn:microsoft.com/office/officeart/2005/8/layout/orgChart1"/>
    <dgm:cxn modelId="{9285B9CB-88E4-4345-888A-DFC184FC132E}" type="presParOf" srcId="{5D5AE2D0-E7AC-4135-9AB2-6E97DC9A7B3B}" destId="{0BEAEB59-F29B-43BE-AF41-A9EC00E2B401}" srcOrd="1" destOrd="0" presId="urn:microsoft.com/office/officeart/2005/8/layout/orgChart1"/>
    <dgm:cxn modelId="{37DCAE32-1B12-45B9-B9CE-C21E4CA9E38D}" type="presParOf" srcId="{0BEAEB59-F29B-43BE-AF41-A9EC00E2B401}" destId="{8EC02BDA-24EC-45F5-9034-37746097F41E}" srcOrd="0" destOrd="0" presId="urn:microsoft.com/office/officeart/2005/8/layout/orgChart1"/>
    <dgm:cxn modelId="{871EA890-5F17-46A3-B08F-20B875EC3492}" type="presParOf" srcId="{0BEAEB59-F29B-43BE-AF41-A9EC00E2B401}" destId="{5FADA1D7-2546-4ECE-B3CC-1121830C4935}" srcOrd="1" destOrd="0" presId="urn:microsoft.com/office/officeart/2005/8/layout/orgChart1"/>
    <dgm:cxn modelId="{1C7245B1-60AA-456C-856D-76554FAE7D22}" type="presParOf" srcId="{5FADA1D7-2546-4ECE-B3CC-1121830C4935}" destId="{E8AEA74A-1508-4981-83CC-95DF97710712}" srcOrd="0" destOrd="0" presId="urn:microsoft.com/office/officeart/2005/8/layout/orgChart1"/>
    <dgm:cxn modelId="{D6888D4A-16EC-4612-AE43-33F6BEB520E1}" type="presParOf" srcId="{E8AEA74A-1508-4981-83CC-95DF97710712}" destId="{AA07411E-2A6C-4CC7-915D-FFEEB3DF7325}" srcOrd="0" destOrd="0" presId="urn:microsoft.com/office/officeart/2005/8/layout/orgChart1"/>
    <dgm:cxn modelId="{3A1769C6-4E65-44DA-9AD9-61DF581C1639}" type="presParOf" srcId="{E8AEA74A-1508-4981-83CC-95DF97710712}" destId="{6FA12F0D-FC80-4FE9-B7B1-2920FB3CC9DB}" srcOrd="1" destOrd="0" presId="urn:microsoft.com/office/officeart/2005/8/layout/orgChart1"/>
    <dgm:cxn modelId="{422A9764-0DE0-49B8-8810-7D84683769A5}" type="presParOf" srcId="{5FADA1D7-2546-4ECE-B3CC-1121830C4935}" destId="{2A6B1CF6-A285-41EB-9470-B72D3AE15EF8}" srcOrd="1" destOrd="0" presId="urn:microsoft.com/office/officeart/2005/8/layout/orgChart1"/>
    <dgm:cxn modelId="{8EFFE56C-F798-4192-98F9-85D763803BEF}" type="presParOf" srcId="{5FADA1D7-2546-4ECE-B3CC-1121830C4935}" destId="{CC14F502-B421-49AB-A65D-9AF5FCF27DF1}" srcOrd="2" destOrd="0" presId="urn:microsoft.com/office/officeart/2005/8/layout/orgChart1"/>
    <dgm:cxn modelId="{0C394595-8B00-4178-93D3-EA357C73D6A4}" type="presParOf" srcId="{5D5AE2D0-E7AC-4135-9AB2-6E97DC9A7B3B}" destId="{7271ECA5-0BB9-43C5-B486-A7253F09955B}" srcOrd="2" destOrd="0" presId="urn:microsoft.com/office/officeart/2005/8/layout/orgChart1"/>
    <dgm:cxn modelId="{4773A34C-3B3E-4C67-9E25-F28D1E31E179}" type="presParOf" srcId="{ACBFEC9A-6422-4D4C-A319-89B4E0081AEE}" destId="{9B952D00-AE3F-4F47-B8C3-346392A36EA9}" srcOrd="6" destOrd="0" presId="urn:microsoft.com/office/officeart/2005/8/layout/orgChart1"/>
    <dgm:cxn modelId="{8954F8A5-4A48-4BA6-B404-71986F7287C3}" type="presParOf" srcId="{ACBFEC9A-6422-4D4C-A319-89B4E0081AEE}" destId="{96D08263-DB5A-4EB5-B0BD-9A88BD8131CC}" srcOrd="7" destOrd="0" presId="urn:microsoft.com/office/officeart/2005/8/layout/orgChart1"/>
    <dgm:cxn modelId="{8B1EF90F-3DC5-44AB-B59F-FE43384881A5}" type="presParOf" srcId="{96D08263-DB5A-4EB5-B0BD-9A88BD8131CC}" destId="{AF2886C9-D8BF-4106-A1F1-83457A976ECD}" srcOrd="0" destOrd="0" presId="urn:microsoft.com/office/officeart/2005/8/layout/orgChart1"/>
    <dgm:cxn modelId="{8666BC64-AAFC-44D4-942C-1742904C4D57}" type="presParOf" srcId="{AF2886C9-D8BF-4106-A1F1-83457A976ECD}" destId="{CB098AB3-3655-4A9A-A276-5C6AF810B921}" srcOrd="0" destOrd="0" presId="urn:microsoft.com/office/officeart/2005/8/layout/orgChart1"/>
    <dgm:cxn modelId="{2DF0088F-E96B-4415-97D2-372F81BA31B7}" type="presParOf" srcId="{AF2886C9-D8BF-4106-A1F1-83457A976ECD}" destId="{4317657D-8F18-426C-BB84-9A1867E1F660}" srcOrd="1" destOrd="0" presId="urn:microsoft.com/office/officeart/2005/8/layout/orgChart1"/>
    <dgm:cxn modelId="{7F59D445-9B34-4F8F-B66C-CB5C616D0021}" type="presParOf" srcId="{96D08263-DB5A-4EB5-B0BD-9A88BD8131CC}" destId="{4B68460D-5E2D-4B75-8B11-601DD4CDC0AA}" srcOrd="1" destOrd="0" presId="urn:microsoft.com/office/officeart/2005/8/layout/orgChart1"/>
    <dgm:cxn modelId="{F0135731-C0CF-4CC7-8F80-0CC93EBCFD1F}" type="presParOf" srcId="{4B68460D-5E2D-4B75-8B11-601DD4CDC0AA}" destId="{769F4DB4-8AA3-4402-BE68-AE214FFD5716}" srcOrd="0" destOrd="0" presId="urn:microsoft.com/office/officeart/2005/8/layout/orgChart1"/>
    <dgm:cxn modelId="{202D7237-F2BC-496F-A1B0-53538C308239}" type="presParOf" srcId="{4B68460D-5E2D-4B75-8B11-601DD4CDC0AA}" destId="{DC776203-2CB9-409E-833E-865F7821E8A9}" srcOrd="1" destOrd="0" presId="urn:microsoft.com/office/officeart/2005/8/layout/orgChart1"/>
    <dgm:cxn modelId="{15B1E337-F372-435B-984B-B45FA3894572}" type="presParOf" srcId="{DC776203-2CB9-409E-833E-865F7821E8A9}" destId="{0DF29FF0-B369-4D00-B90C-0FD2355A57BA}" srcOrd="0" destOrd="0" presId="urn:microsoft.com/office/officeart/2005/8/layout/orgChart1"/>
    <dgm:cxn modelId="{F7675D5E-E07D-4C38-A159-8CC8FF30498B}" type="presParOf" srcId="{0DF29FF0-B369-4D00-B90C-0FD2355A57BA}" destId="{FD81B1A8-4ABB-42A6-8F5F-341C8B4B6FBC}" srcOrd="0" destOrd="0" presId="urn:microsoft.com/office/officeart/2005/8/layout/orgChart1"/>
    <dgm:cxn modelId="{BF47E8CE-4F13-46FC-B49F-86F770BD33DA}" type="presParOf" srcId="{0DF29FF0-B369-4D00-B90C-0FD2355A57BA}" destId="{9C6CC31E-7DE7-4EE5-A7F1-E935DA1E472E}" srcOrd="1" destOrd="0" presId="urn:microsoft.com/office/officeart/2005/8/layout/orgChart1"/>
    <dgm:cxn modelId="{9BD8E77E-01CE-4E47-B07E-A64DC5CDD98E}" type="presParOf" srcId="{DC776203-2CB9-409E-833E-865F7821E8A9}" destId="{4102E83F-91E8-4CBF-BE93-657BA91D218D}" srcOrd="1" destOrd="0" presId="urn:microsoft.com/office/officeart/2005/8/layout/orgChart1"/>
    <dgm:cxn modelId="{9E6129C4-7CA6-405E-9C9B-0FC3E8FA2E03}" type="presParOf" srcId="{4102E83F-91E8-4CBF-BE93-657BA91D218D}" destId="{76B295AC-91FF-437B-8586-564956EB979A}" srcOrd="0" destOrd="0" presId="urn:microsoft.com/office/officeart/2005/8/layout/orgChart1"/>
    <dgm:cxn modelId="{BB868691-5460-4556-801D-2FA35AA57D7A}" type="presParOf" srcId="{4102E83F-91E8-4CBF-BE93-657BA91D218D}" destId="{5A03FF55-7435-49E8-941B-D0091F1D4D5E}" srcOrd="1" destOrd="0" presId="urn:microsoft.com/office/officeart/2005/8/layout/orgChart1"/>
    <dgm:cxn modelId="{61B6F4AC-EC2C-4F67-9BD6-9C9089992A93}" type="presParOf" srcId="{5A03FF55-7435-49E8-941B-D0091F1D4D5E}" destId="{49D98D82-B45F-4ECC-9515-F105F6A6A804}" srcOrd="0" destOrd="0" presId="urn:microsoft.com/office/officeart/2005/8/layout/orgChart1"/>
    <dgm:cxn modelId="{65AF7BFD-63D1-45B9-9221-CF01EFA30585}" type="presParOf" srcId="{49D98D82-B45F-4ECC-9515-F105F6A6A804}" destId="{37DEDE5F-7ED8-46F4-A801-19E4D172A9F8}" srcOrd="0" destOrd="0" presId="urn:microsoft.com/office/officeart/2005/8/layout/orgChart1"/>
    <dgm:cxn modelId="{84DE6C11-3CF4-48AE-A324-3F759BADD992}" type="presParOf" srcId="{49D98D82-B45F-4ECC-9515-F105F6A6A804}" destId="{4114B9E5-BD77-48D5-90E7-BAD8C3AE45A5}" srcOrd="1" destOrd="0" presId="urn:microsoft.com/office/officeart/2005/8/layout/orgChart1"/>
    <dgm:cxn modelId="{E95DDC2C-70BB-4EBD-A993-C9008D7B95F4}" type="presParOf" srcId="{5A03FF55-7435-49E8-941B-D0091F1D4D5E}" destId="{3AD32978-DD3D-4609-934D-1864395D8CFC}" srcOrd="1" destOrd="0" presId="urn:microsoft.com/office/officeart/2005/8/layout/orgChart1"/>
    <dgm:cxn modelId="{9CCCE20B-71AA-4A4F-A6F5-1C21F6DE1C8A}" type="presParOf" srcId="{5A03FF55-7435-49E8-941B-D0091F1D4D5E}" destId="{06C28FBD-89F1-4B56-A113-B9EABF2EB49D}" srcOrd="2" destOrd="0" presId="urn:microsoft.com/office/officeart/2005/8/layout/orgChart1"/>
    <dgm:cxn modelId="{DE0ABCB4-D0C4-4349-BB8F-C613ADCB8F3E}" type="presParOf" srcId="{DC776203-2CB9-409E-833E-865F7821E8A9}" destId="{3F00259D-915E-4509-B054-47A59226782E}" srcOrd="2" destOrd="0" presId="urn:microsoft.com/office/officeart/2005/8/layout/orgChart1"/>
    <dgm:cxn modelId="{9C444735-04C3-4B1B-B378-F7AC8100804B}" type="presParOf" srcId="{4B68460D-5E2D-4B75-8B11-601DD4CDC0AA}" destId="{5EA0635D-CC15-4043-B770-5DC2E5943DD5}" srcOrd="2" destOrd="0" presId="urn:microsoft.com/office/officeart/2005/8/layout/orgChart1"/>
    <dgm:cxn modelId="{3C7F1D2B-D029-4559-8A15-70BA0A36B8D0}" type="presParOf" srcId="{4B68460D-5E2D-4B75-8B11-601DD4CDC0AA}" destId="{A4AEE9BF-2571-4A72-B008-739F91DAEB57}" srcOrd="3" destOrd="0" presId="urn:microsoft.com/office/officeart/2005/8/layout/orgChart1"/>
    <dgm:cxn modelId="{6C5B8692-9DFB-4696-BFAF-49627BA9A2A6}" type="presParOf" srcId="{A4AEE9BF-2571-4A72-B008-739F91DAEB57}" destId="{042FB74F-D99C-4CED-B328-C43EC5EFF84B}" srcOrd="0" destOrd="0" presId="urn:microsoft.com/office/officeart/2005/8/layout/orgChart1"/>
    <dgm:cxn modelId="{EA452EA2-0D03-4B27-969F-4BB52C67504A}" type="presParOf" srcId="{042FB74F-D99C-4CED-B328-C43EC5EFF84B}" destId="{DFA16FB3-8ADF-4C2E-9FAE-F65EF5AA1151}" srcOrd="0" destOrd="0" presId="urn:microsoft.com/office/officeart/2005/8/layout/orgChart1"/>
    <dgm:cxn modelId="{C66A4B5D-9C0D-47AA-AF0E-534ED601881B}" type="presParOf" srcId="{042FB74F-D99C-4CED-B328-C43EC5EFF84B}" destId="{B4E35CE4-1656-49FA-A2D3-DF20A14444D1}" srcOrd="1" destOrd="0" presId="urn:microsoft.com/office/officeart/2005/8/layout/orgChart1"/>
    <dgm:cxn modelId="{1DBC9958-341E-4233-83BD-8F0335B231C6}" type="presParOf" srcId="{A4AEE9BF-2571-4A72-B008-739F91DAEB57}" destId="{606CC202-B287-49DB-AA19-52C7CFD409E4}" srcOrd="1" destOrd="0" presId="urn:microsoft.com/office/officeart/2005/8/layout/orgChart1"/>
    <dgm:cxn modelId="{0D97AEB3-E846-4556-A18D-7B6F45316F3C}" type="presParOf" srcId="{606CC202-B287-49DB-AA19-52C7CFD409E4}" destId="{7C4A16EF-1C2C-4670-A3C5-1587C72F9F14}" srcOrd="0" destOrd="0" presId="urn:microsoft.com/office/officeart/2005/8/layout/orgChart1"/>
    <dgm:cxn modelId="{9488B712-429C-43C9-9B8B-84302F302186}" type="presParOf" srcId="{606CC202-B287-49DB-AA19-52C7CFD409E4}" destId="{896D2F39-501D-4796-8A5E-08EBC851EEAE}" srcOrd="1" destOrd="0" presId="urn:microsoft.com/office/officeart/2005/8/layout/orgChart1"/>
    <dgm:cxn modelId="{EBA1C484-C269-4818-973B-BC1E62596424}" type="presParOf" srcId="{896D2F39-501D-4796-8A5E-08EBC851EEAE}" destId="{13DA9F23-A609-4C6A-B677-66664B2D042B}" srcOrd="0" destOrd="0" presId="urn:microsoft.com/office/officeart/2005/8/layout/orgChart1"/>
    <dgm:cxn modelId="{EF3D3555-2DFF-47FB-95C7-447829E2C7F9}" type="presParOf" srcId="{13DA9F23-A609-4C6A-B677-66664B2D042B}" destId="{7F83A4E7-5CE7-4C6E-A9BF-920751E0E648}" srcOrd="0" destOrd="0" presId="urn:microsoft.com/office/officeart/2005/8/layout/orgChart1"/>
    <dgm:cxn modelId="{D0150EC3-E907-4A71-A091-C4243BC3A0B8}" type="presParOf" srcId="{13DA9F23-A609-4C6A-B677-66664B2D042B}" destId="{03DD46BD-580C-4F1D-8BB7-50E2ED6AC952}" srcOrd="1" destOrd="0" presId="urn:microsoft.com/office/officeart/2005/8/layout/orgChart1"/>
    <dgm:cxn modelId="{C897947A-71A4-4EDE-B893-C2DCA90B130D}" type="presParOf" srcId="{896D2F39-501D-4796-8A5E-08EBC851EEAE}" destId="{B76C5EA0-8485-46F3-BD94-EE578BBDDC37}" srcOrd="1" destOrd="0" presId="urn:microsoft.com/office/officeart/2005/8/layout/orgChart1"/>
    <dgm:cxn modelId="{151BA5E2-9FEF-44A8-B949-5E70075B1ACF}" type="presParOf" srcId="{896D2F39-501D-4796-8A5E-08EBC851EEAE}" destId="{89EB1A0C-1AD8-4F4F-B27F-61C8440C8AA4}" srcOrd="2" destOrd="0" presId="urn:microsoft.com/office/officeart/2005/8/layout/orgChart1"/>
    <dgm:cxn modelId="{CD468DAE-2FC3-407E-85E3-3E8DECCE65F1}" type="presParOf" srcId="{A4AEE9BF-2571-4A72-B008-739F91DAEB57}" destId="{B9BC29F3-6C49-478F-86A4-483E6867A051}" srcOrd="2" destOrd="0" presId="urn:microsoft.com/office/officeart/2005/8/layout/orgChart1"/>
    <dgm:cxn modelId="{D10D809A-6968-4D26-AED4-D53F2AD07B99}" type="presParOf" srcId="{96D08263-DB5A-4EB5-B0BD-9A88BD8131CC}" destId="{4E51A799-7A92-4926-976F-6F74F1AE0F15}" srcOrd="2" destOrd="0" presId="urn:microsoft.com/office/officeart/2005/8/layout/orgChart1"/>
    <dgm:cxn modelId="{F59FA780-3AFA-4D60-B486-9B67EEE64532}" type="presParOf" srcId="{ACBFEC9A-6422-4D4C-A319-89B4E0081AEE}" destId="{57948233-9869-4047-B504-FDEED80EE2CD}" srcOrd="8" destOrd="0" presId="urn:microsoft.com/office/officeart/2005/8/layout/orgChart1"/>
    <dgm:cxn modelId="{EA6BDDFB-3358-49E9-B1AC-7CF73EAD3781}" type="presParOf" srcId="{ACBFEC9A-6422-4D4C-A319-89B4E0081AEE}" destId="{C851F08E-8B8C-4541-8013-E73C6420D620}" srcOrd="9" destOrd="0" presId="urn:microsoft.com/office/officeart/2005/8/layout/orgChart1"/>
    <dgm:cxn modelId="{552B3C24-D53A-48AB-A0DA-45AD883A313A}" type="presParOf" srcId="{C851F08E-8B8C-4541-8013-E73C6420D620}" destId="{A1D2462D-C2B3-479B-893B-67692C4D2111}" srcOrd="0" destOrd="0" presId="urn:microsoft.com/office/officeart/2005/8/layout/orgChart1"/>
    <dgm:cxn modelId="{13B6A1AF-2D59-41B5-9C76-73438B43C3C9}" type="presParOf" srcId="{A1D2462D-C2B3-479B-893B-67692C4D2111}" destId="{74972FED-3873-4A30-8A13-5ABF1428870C}" srcOrd="0" destOrd="0" presId="urn:microsoft.com/office/officeart/2005/8/layout/orgChart1"/>
    <dgm:cxn modelId="{392C7261-19A5-470E-A607-73D3DEB9888E}" type="presParOf" srcId="{A1D2462D-C2B3-479B-893B-67692C4D2111}" destId="{DB9DBDD6-3441-4024-9EB4-DB17B62595EF}" srcOrd="1" destOrd="0" presId="urn:microsoft.com/office/officeart/2005/8/layout/orgChart1"/>
    <dgm:cxn modelId="{791F09B5-40FA-447B-8CD3-B3A45D1096D6}" type="presParOf" srcId="{C851F08E-8B8C-4541-8013-E73C6420D620}" destId="{02960F20-38F5-48BA-A771-3D4F84B8CE30}" srcOrd="1" destOrd="0" presId="urn:microsoft.com/office/officeart/2005/8/layout/orgChart1"/>
    <dgm:cxn modelId="{C675DADE-7EA8-4DD1-A370-5BB20A5C131B}" type="presParOf" srcId="{02960F20-38F5-48BA-A771-3D4F84B8CE30}" destId="{948B0B36-ADF6-41AD-BD53-CBE6D1443BF1}" srcOrd="0" destOrd="0" presId="urn:microsoft.com/office/officeart/2005/8/layout/orgChart1"/>
    <dgm:cxn modelId="{D963FE1A-C984-4C64-B16D-654168E4A490}" type="presParOf" srcId="{02960F20-38F5-48BA-A771-3D4F84B8CE30}" destId="{82CB74E9-14DC-4B94-8093-FD442DB32629}" srcOrd="1" destOrd="0" presId="urn:microsoft.com/office/officeart/2005/8/layout/orgChart1"/>
    <dgm:cxn modelId="{DAA4CEF2-839A-4CED-814F-321F8429E042}" type="presParOf" srcId="{82CB74E9-14DC-4B94-8093-FD442DB32629}" destId="{BB46085C-B363-499F-B483-AD87F31BE62C}" srcOrd="0" destOrd="0" presId="urn:microsoft.com/office/officeart/2005/8/layout/orgChart1"/>
    <dgm:cxn modelId="{A291C945-87E9-4CCF-8F8A-81931032AA55}" type="presParOf" srcId="{BB46085C-B363-499F-B483-AD87F31BE62C}" destId="{C9F1E7B7-6C45-4204-ACD4-EC358708E625}" srcOrd="0" destOrd="0" presId="urn:microsoft.com/office/officeart/2005/8/layout/orgChart1"/>
    <dgm:cxn modelId="{EBBC5E3C-18CD-45FB-B920-C3DC41238BC8}" type="presParOf" srcId="{BB46085C-B363-499F-B483-AD87F31BE62C}" destId="{6EAA7930-DB35-439A-85A9-661395F5BF81}" srcOrd="1" destOrd="0" presId="urn:microsoft.com/office/officeart/2005/8/layout/orgChart1"/>
    <dgm:cxn modelId="{55CDC894-CD41-49C2-8E12-CBEC4442A75E}" type="presParOf" srcId="{82CB74E9-14DC-4B94-8093-FD442DB32629}" destId="{F88D1CCB-E763-4595-A0A8-9F24D61A3D5B}" srcOrd="1" destOrd="0" presId="urn:microsoft.com/office/officeart/2005/8/layout/orgChart1"/>
    <dgm:cxn modelId="{68237392-BFD0-465E-BADD-88CB6AD06F93}" type="presParOf" srcId="{F88D1CCB-E763-4595-A0A8-9F24D61A3D5B}" destId="{02DBF02E-A7A5-433B-B7F6-F6B2F4B01EEB}" srcOrd="0" destOrd="0" presId="urn:microsoft.com/office/officeart/2005/8/layout/orgChart1"/>
    <dgm:cxn modelId="{7C8597DA-8379-4E0F-B163-9FDC80B2DEC5}" type="presParOf" srcId="{F88D1CCB-E763-4595-A0A8-9F24D61A3D5B}" destId="{0434ECF1-5A55-4AED-8B35-6146A5B1BD2C}" srcOrd="1" destOrd="0" presId="urn:microsoft.com/office/officeart/2005/8/layout/orgChart1"/>
    <dgm:cxn modelId="{DB7228E4-33C9-4636-A0BF-2636E1C8365C}" type="presParOf" srcId="{0434ECF1-5A55-4AED-8B35-6146A5B1BD2C}" destId="{6F4177D9-9C0E-46AD-B266-4161829DA8C7}" srcOrd="0" destOrd="0" presId="urn:microsoft.com/office/officeart/2005/8/layout/orgChart1"/>
    <dgm:cxn modelId="{9C1E2E79-721D-4184-9AE4-B5A3D5F46B83}" type="presParOf" srcId="{6F4177D9-9C0E-46AD-B266-4161829DA8C7}" destId="{2BC7A2DF-1507-49C2-AE87-AEB1E799C942}" srcOrd="0" destOrd="0" presId="urn:microsoft.com/office/officeart/2005/8/layout/orgChart1"/>
    <dgm:cxn modelId="{D1E42422-BAEE-4997-86F3-0A1DBE90B0F0}" type="presParOf" srcId="{6F4177D9-9C0E-46AD-B266-4161829DA8C7}" destId="{41F7F39D-7CF9-411A-8E04-435DE3369343}" srcOrd="1" destOrd="0" presId="urn:microsoft.com/office/officeart/2005/8/layout/orgChart1"/>
    <dgm:cxn modelId="{691DD4F9-1118-4F19-BBB1-C1D3595979FB}" type="presParOf" srcId="{0434ECF1-5A55-4AED-8B35-6146A5B1BD2C}" destId="{6952ADF5-FE54-4CC8-AD14-10155A4B4831}" srcOrd="1" destOrd="0" presId="urn:microsoft.com/office/officeart/2005/8/layout/orgChart1"/>
    <dgm:cxn modelId="{B8C7E5C0-25B1-48A6-9A07-7C7D4D1DECC6}" type="presParOf" srcId="{0434ECF1-5A55-4AED-8B35-6146A5B1BD2C}" destId="{BBC0F26D-A046-4E92-BCA5-E703C9B87256}" srcOrd="2" destOrd="0" presId="urn:microsoft.com/office/officeart/2005/8/layout/orgChart1"/>
    <dgm:cxn modelId="{6DD89BB2-EC2D-4102-B5AD-CD51CCCC60FE}" type="presParOf" srcId="{82CB74E9-14DC-4B94-8093-FD442DB32629}" destId="{0C8175E5-74AA-4342-9E9C-2223081EBD8A}" srcOrd="2" destOrd="0" presId="urn:microsoft.com/office/officeart/2005/8/layout/orgChart1"/>
    <dgm:cxn modelId="{A3BD4FD4-D5A0-434C-8F07-A34BFFBF1EFC}" type="presParOf" srcId="{02960F20-38F5-48BA-A771-3D4F84B8CE30}" destId="{162815C2-9D66-4F7D-ACC0-9FB33A43699B}" srcOrd="2" destOrd="0" presId="urn:microsoft.com/office/officeart/2005/8/layout/orgChart1"/>
    <dgm:cxn modelId="{912A3071-C48D-494F-976F-74134737445C}" type="presParOf" srcId="{02960F20-38F5-48BA-A771-3D4F84B8CE30}" destId="{8C5D1BCC-7137-4BFB-83C7-918311FD238D}" srcOrd="3" destOrd="0" presId="urn:microsoft.com/office/officeart/2005/8/layout/orgChart1"/>
    <dgm:cxn modelId="{9C91BD2B-46E8-45A9-B141-DE7D4D82B957}" type="presParOf" srcId="{8C5D1BCC-7137-4BFB-83C7-918311FD238D}" destId="{FB6196EB-2021-4944-8F6E-B5BF91A05167}" srcOrd="0" destOrd="0" presId="urn:microsoft.com/office/officeart/2005/8/layout/orgChart1"/>
    <dgm:cxn modelId="{9A924527-DD98-414A-BDA1-C127CEAFED5A}" type="presParOf" srcId="{FB6196EB-2021-4944-8F6E-B5BF91A05167}" destId="{EC7EE32E-68CF-4218-9C08-7C7BC8B3B357}" srcOrd="0" destOrd="0" presId="urn:microsoft.com/office/officeart/2005/8/layout/orgChart1"/>
    <dgm:cxn modelId="{E5611C9C-C5F6-46B6-96A4-BAB4B79967A2}" type="presParOf" srcId="{FB6196EB-2021-4944-8F6E-B5BF91A05167}" destId="{B538737F-0466-4598-8EE1-7B5C01CBD729}" srcOrd="1" destOrd="0" presId="urn:microsoft.com/office/officeart/2005/8/layout/orgChart1"/>
    <dgm:cxn modelId="{BC7182E0-DE16-4DF1-9D2A-C4B9BC726560}" type="presParOf" srcId="{8C5D1BCC-7137-4BFB-83C7-918311FD238D}" destId="{D600DC41-67B6-4E1D-97A6-9E1129F7BC0A}" srcOrd="1" destOrd="0" presId="urn:microsoft.com/office/officeart/2005/8/layout/orgChart1"/>
    <dgm:cxn modelId="{D5B02CB3-FDBD-4733-BA9B-785E60B471CF}" type="presParOf" srcId="{D600DC41-67B6-4E1D-97A6-9E1129F7BC0A}" destId="{94D6B59F-B68E-4C99-97B6-8629A127D6C4}" srcOrd="0" destOrd="0" presId="urn:microsoft.com/office/officeart/2005/8/layout/orgChart1"/>
    <dgm:cxn modelId="{F37FE1EB-0843-4751-AA0F-07C0A2183344}" type="presParOf" srcId="{D600DC41-67B6-4E1D-97A6-9E1129F7BC0A}" destId="{AD29B539-43AE-4A02-B8B4-6990AC4535D1}" srcOrd="1" destOrd="0" presId="urn:microsoft.com/office/officeart/2005/8/layout/orgChart1"/>
    <dgm:cxn modelId="{FC2BD5B0-4079-4396-9F93-5AB47F501066}" type="presParOf" srcId="{AD29B539-43AE-4A02-B8B4-6990AC4535D1}" destId="{8635338D-78C1-4E4B-AE6D-93C9C689CDBA}" srcOrd="0" destOrd="0" presId="urn:microsoft.com/office/officeart/2005/8/layout/orgChart1"/>
    <dgm:cxn modelId="{63C3EB60-7BB1-4D29-845F-79B1C27E55B8}" type="presParOf" srcId="{8635338D-78C1-4E4B-AE6D-93C9C689CDBA}" destId="{18809E25-CCE9-4ABF-9665-7E9A71DD9566}" srcOrd="0" destOrd="0" presId="urn:microsoft.com/office/officeart/2005/8/layout/orgChart1"/>
    <dgm:cxn modelId="{7DB4DD23-F24E-46CD-A38E-80F695B32331}" type="presParOf" srcId="{8635338D-78C1-4E4B-AE6D-93C9C689CDBA}" destId="{10AD2D00-011E-456F-8476-B6B4F3A7F005}" srcOrd="1" destOrd="0" presId="urn:microsoft.com/office/officeart/2005/8/layout/orgChart1"/>
    <dgm:cxn modelId="{46E0DAD0-289D-4D8F-866C-6FCDE521E411}" type="presParOf" srcId="{AD29B539-43AE-4A02-B8B4-6990AC4535D1}" destId="{A4AB810F-0357-4D43-B9AF-CAD98F64750E}" srcOrd="1" destOrd="0" presId="urn:microsoft.com/office/officeart/2005/8/layout/orgChart1"/>
    <dgm:cxn modelId="{A3F530FB-8E53-4C05-83B8-C0A32E0EF893}" type="presParOf" srcId="{AD29B539-43AE-4A02-B8B4-6990AC4535D1}" destId="{BDF1178A-A2C8-4D62-A3A8-7C0FDBD3AB79}" srcOrd="2" destOrd="0" presId="urn:microsoft.com/office/officeart/2005/8/layout/orgChart1"/>
    <dgm:cxn modelId="{3C6595BB-9C9E-4E3A-BED4-F0E5D68EE808}" type="presParOf" srcId="{8C5D1BCC-7137-4BFB-83C7-918311FD238D}" destId="{030CAEC7-049F-44FA-B333-1C7659B9AF3D}" srcOrd="2" destOrd="0" presId="urn:microsoft.com/office/officeart/2005/8/layout/orgChart1"/>
    <dgm:cxn modelId="{4EFC15D7-6EC3-41FD-BDDA-731D94C56B2D}" type="presParOf" srcId="{C851F08E-8B8C-4541-8013-E73C6420D620}" destId="{AE3F02FF-E2B9-42BD-AD22-5FE8F1B47C10}" srcOrd="2" destOrd="0" presId="urn:microsoft.com/office/officeart/2005/8/layout/orgChart1"/>
    <dgm:cxn modelId="{D4E80FBB-2B0F-49B2-93A0-31A3B20F16FE}" type="presParOf" srcId="{ACBFEC9A-6422-4D4C-A319-89B4E0081AEE}" destId="{7C1EE820-F732-4D1C-B8EB-502BC495331E}" srcOrd="10" destOrd="0" presId="urn:microsoft.com/office/officeart/2005/8/layout/orgChart1"/>
    <dgm:cxn modelId="{31EEBA53-A9D5-4405-B92D-F346670A2B5D}" type="presParOf" srcId="{ACBFEC9A-6422-4D4C-A319-89B4E0081AEE}" destId="{10594A73-716D-4D84-AB81-0DC0040160C9}" srcOrd="11" destOrd="0" presId="urn:microsoft.com/office/officeart/2005/8/layout/orgChart1"/>
    <dgm:cxn modelId="{DA564CCC-FB97-4BA4-84BF-52A195B30588}" type="presParOf" srcId="{10594A73-716D-4D84-AB81-0DC0040160C9}" destId="{39BF4DB6-23C1-4CCF-A76F-FD1EB8EFD13E}" srcOrd="0" destOrd="0" presId="urn:microsoft.com/office/officeart/2005/8/layout/orgChart1"/>
    <dgm:cxn modelId="{2BB3908A-430F-400A-94F0-8BAF8B41461E}" type="presParOf" srcId="{39BF4DB6-23C1-4CCF-A76F-FD1EB8EFD13E}" destId="{8ABE7874-B73A-4FE9-AA09-D357B19DF2AA}" srcOrd="0" destOrd="0" presId="urn:microsoft.com/office/officeart/2005/8/layout/orgChart1"/>
    <dgm:cxn modelId="{1E01911D-9E67-4CB6-A388-F546B984D664}" type="presParOf" srcId="{39BF4DB6-23C1-4CCF-A76F-FD1EB8EFD13E}" destId="{38E32C8C-EBB9-44EB-926A-BE480A08C4B1}" srcOrd="1" destOrd="0" presId="urn:microsoft.com/office/officeart/2005/8/layout/orgChart1"/>
    <dgm:cxn modelId="{2BD03A3B-D12A-4B2F-A53C-7657B2F5D567}" type="presParOf" srcId="{10594A73-716D-4D84-AB81-0DC0040160C9}" destId="{6B334AF2-E8D0-4D59-8BAA-83DE7597C612}" srcOrd="1" destOrd="0" presId="urn:microsoft.com/office/officeart/2005/8/layout/orgChart1"/>
    <dgm:cxn modelId="{F13CDBC5-00C9-4ABA-9E50-C59CE578BC16}" type="presParOf" srcId="{6B334AF2-E8D0-4D59-8BAA-83DE7597C612}" destId="{2F2E6363-EF21-481E-B66B-1667ED9E018A}" srcOrd="0" destOrd="0" presId="urn:microsoft.com/office/officeart/2005/8/layout/orgChart1"/>
    <dgm:cxn modelId="{00F45E9D-E0D7-4D85-BEB8-9D4BC75D8B00}" type="presParOf" srcId="{6B334AF2-E8D0-4D59-8BAA-83DE7597C612}" destId="{26822C0F-15FC-41DC-94F4-3A39A884137D}" srcOrd="1" destOrd="0" presId="urn:microsoft.com/office/officeart/2005/8/layout/orgChart1"/>
    <dgm:cxn modelId="{8BF53694-49CE-495F-9B04-E3302A9F1F9A}" type="presParOf" srcId="{26822C0F-15FC-41DC-94F4-3A39A884137D}" destId="{A2E7BC78-9DD0-499D-A397-C27C4FB72065}" srcOrd="0" destOrd="0" presId="urn:microsoft.com/office/officeart/2005/8/layout/orgChart1"/>
    <dgm:cxn modelId="{C79D34C8-B855-4007-8357-14DAFAA64DD4}" type="presParOf" srcId="{A2E7BC78-9DD0-499D-A397-C27C4FB72065}" destId="{980E677D-23FC-4006-AFE4-3A7127FDCEBF}" srcOrd="0" destOrd="0" presId="urn:microsoft.com/office/officeart/2005/8/layout/orgChart1"/>
    <dgm:cxn modelId="{AB7013B8-1086-4A0C-8F24-F37543058C7C}" type="presParOf" srcId="{A2E7BC78-9DD0-499D-A397-C27C4FB72065}" destId="{7B51E417-3807-4392-84CC-7A12874B52B4}" srcOrd="1" destOrd="0" presId="urn:microsoft.com/office/officeart/2005/8/layout/orgChart1"/>
    <dgm:cxn modelId="{73910410-3F00-4DAD-90A6-0DC37B2E92E4}" type="presParOf" srcId="{26822C0F-15FC-41DC-94F4-3A39A884137D}" destId="{5831B15D-4380-4851-9873-20032F4F5422}" srcOrd="1" destOrd="0" presId="urn:microsoft.com/office/officeart/2005/8/layout/orgChart1"/>
    <dgm:cxn modelId="{696F2B22-FB94-47B5-A15A-FA42846C23CE}" type="presParOf" srcId="{26822C0F-15FC-41DC-94F4-3A39A884137D}" destId="{F6F9DF9F-00B3-4DBF-A437-C7AE7ABF09B0}" srcOrd="2" destOrd="0" presId="urn:microsoft.com/office/officeart/2005/8/layout/orgChart1"/>
    <dgm:cxn modelId="{24113544-6B50-4B45-815E-BFD91610E179}" type="presParOf" srcId="{6B334AF2-E8D0-4D59-8BAA-83DE7597C612}" destId="{6904BDC7-8F78-45CB-B693-58789401070B}" srcOrd="2" destOrd="0" presId="urn:microsoft.com/office/officeart/2005/8/layout/orgChart1"/>
    <dgm:cxn modelId="{3F6D140B-1A5B-4352-9DA7-3E645277C0A5}" type="presParOf" srcId="{6B334AF2-E8D0-4D59-8BAA-83DE7597C612}" destId="{49C7AD36-31EB-4DCA-959A-D99ED2F09002}" srcOrd="3" destOrd="0" presId="urn:microsoft.com/office/officeart/2005/8/layout/orgChart1"/>
    <dgm:cxn modelId="{30B3901B-7AB5-4438-98F0-5E94F1DAD918}" type="presParOf" srcId="{49C7AD36-31EB-4DCA-959A-D99ED2F09002}" destId="{38C9F899-CFC2-4364-97BD-84FE4F9DBBAA}" srcOrd="0" destOrd="0" presId="urn:microsoft.com/office/officeart/2005/8/layout/orgChart1"/>
    <dgm:cxn modelId="{66B67312-E90B-4AD1-A2B0-093F9236C85A}" type="presParOf" srcId="{38C9F899-CFC2-4364-97BD-84FE4F9DBBAA}" destId="{915686E7-BB74-414A-89DC-CF83416B584A}" srcOrd="0" destOrd="0" presId="urn:microsoft.com/office/officeart/2005/8/layout/orgChart1"/>
    <dgm:cxn modelId="{08B315EC-36AF-47A3-9C84-53DE161196AC}" type="presParOf" srcId="{38C9F899-CFC2-4364-97BD-84FE4F9DBBAA}" destId="{2CB94DC4-7021-4680-81B3-6CACDA0254E2}" srcOrd="1" destOrd="0" presId="urn:microsoft.com/office/officeart/2005/8/layout/orgChart1"/>
    <dgm:cxn modelId="{A4BC26F7-0691-4C3B-A5FA-D0BCE0713C8E}" type="presParOf" srcId="{49C7AD36-31EB-4DCA-959A-D99ED2F09002}" destId="{AEE11864-655D-49E7-AA38-6F88BC9766A6}" srcOrd="1" destOrd="0" presId="urn:microsoft.com/office/officeart/2005/8/layout/orgChart1"/>
    <dgm:cxn modelId="{EA967732-D223-4DAD-86B4-D0A3063C5D95}" type="presParOf" srcId="{49C7AD36-31EB-4DCA-959A-D99ED2F09002}" destId="{2BF5D732-B8B4-4C13-AE97-20F2D9AD2207}" srcOrd="2" destOrd="0" presId="urn:microsoft.com/office/officeart/2005/8/layout/orgChart1"/>
    <dgm:cxn modelId="{7EE14D3B-3279-47CC-8652-74723E25C7F7}" type="presParOf" srcId="{10594A73-716D-4D84-AB81-0DC0040160C9}" destId="{21184B31-CFB4-4207-961C-8528E6DEF410}" srcOrd="2" destOrd="0" presId="urn:microsoft.com/office/officeart/2005/8/layout/orgChart1"/>
    <dgm:cxn modelId="{4BAC0871-DEDE-467E-B204-981CEBE07F0A}" type="presParOf" srcId="{83C1E808-E2F4-46A2-BFE7-199F0DF33B8A}" destId="{6A3C9991-AEFF-4C47-9D3B-03C5A91DC13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CBD685-377A-46DD-B30B-47163BEDEF5D}" type="doc">
      <dgm:prSet loTypeId="urn:microsoft.com/office/officeart/2005/8/layout/orgChart1" loCatId="hierarchy" qsTypeId="urn:microsoft.com/office/officeart/2005/8/quickstyle/simple1" qsCatId="simple" csTypeId="urn:microsoft.com/office/officeart/2005/8/colors/accent1_2" csCatId="accent1"/>
      <dgm:spPr/>
    </dgm:pt>
    <dgm:pt modelId="{973AEB82-E127-461C-9FA4-C38DC8690B8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VICEPRESIDENTE</a:t>
          </a:r>
        </a:p>
      </dgm:t>
    </dgm:pt>
    <dgm:pt modelId="{3C5790DD-8C05-48EE-9EA4-823F23A09ACF}" type="parTrans" cxnId="{FADED9F1-5D9E-4ADC-98AF-3E4EEE5885CF}">
      <dgm:prSet/>
      <dgm:spPr/>
    </dgm:pt>
    <dgm:pt modelId="{105B7E63-E8E3-41D5-91C3-49BB14C8D8FD}" type="sibTrans" cxnId="{FADED9F1-5D9E-4ADC-98AF-3E4EEE5885CF}">
      <dgm:prSet/>
      <dgm:spPr/>
    </dgm:pt>
    <dgm:pt modelId="{8D10CB1A-06C1-49DD-8F59-3827EF7704C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REQUISITOS</a:t>
          </a:r>
        </a:p>
      </dgm:t>
    </dgm:pt>
    <dgm:pt modelId="{48235804-4874-40C1-BC7D-D1DDDAF10562}" type="parTrans" cxnId="{C9974805-5A34-4ABC-BFE3-2DB33B769933}">
      <dgm:prSet/>
      <dgm:spPr/>
    </dgm:pt>
    <dgm:pt modelId="{B88128BE-7248-4D7F-A68A-AB53D6490B8A}" type="sibTrans" cxnId="{C9974805-5A34-4ABC-BFE3-2DB33B769933}">
      <dgm:prSet/>
      <dgm:spPr/>
    </dgm:pt>
    <dgm:pt modelId="{44A9FAAE-B43F-4A6E-95A1-B8163823965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MISMAS CALIDADES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DEL PRESIDENTE</a:t>
          </a:r>
        </a:p>
      </dgm:t>
    </dgm:pt>
    <dgm:pt modelId="{64FF283F-3B46-42A4-82E6-2B9CD5FE42BF}" type="parTrans" cxnId="{27D97EC6-E9E2-4D42-BEF5-36C5F48311E6}">
      <dgm:prSet/>
      <dgm:spPr/>
    </dgm:pt>
    <dgm:pt modelId="{1175C4E1-2477-4029-BC83-8A809E711A0F}" type="sibTrans" cxnId="{27D97EC6-E9E2-4D42-BEF5-36C5F48311E6}">
      <dgm:prSet/>
      <dgm:spPr/>
    </dgm:pt>
    <dgm:pt modelId="{397EE291-6E3C-4C6D-BC05-0B1F9E566ED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ELECCIÓN</a:t>
          </a:r>
        </a:p>
      </dgm:t>
    </dgm:pt>
    <dgm:pt modelId="{7CE64E7D-57CC-47B1-AFE6-12FC7F50B98E}" type="parTrans" cxnId="{B9DA967C-7D6C-4393-AC47-7C1AC4778DE3}">
      <dgm:prSet/>
      <dgm:spPr/>
    </dgm:pt>
    <dgm:pt modelId="{FB979A22-78DB-4C11-AB81-8D6093ECD72C}" type="sibTrans" cxnId="{B9DA967C-7D6C-4393-AC47-7C1AC4778DE3}">
      <dgm:prSet/>
      <dgm:spPr/>
    </dgm:pt>
    <dgm:pt modelId="{FE5CE08D-E282-4565-8E57-A2A0351B1FD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MISMA FÓRMULA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DEL PRESIDENTE</a:t>
          </a:r>
        </a:p>
      </dgm:t>
    </dgm:pt>
    <dgm:pt modelId="{493C1922-F226-4027-9032-61C52C119CCD}" type="parTrans" cxnId="{4B70F139-E062-4BC4-B10C-AD9BE623C121}">
      <dgm:prSet/>
      <dgm:spPr/>
    </dgm:pt>
    <dgm:pt modelId="{33D34A32-F202-4D41-8560-315EDE58355F}" type="sibTrans" cxnId="{4B70F139-E062-4BC4-B10C-AD9BE623C121}">
      <dgm:prSet/>
      <dgm:spPr/>
    </dgm:pt>
    <dgm:pt modelId="{5E9BACF6-D2B3-4631-803E-DF0709061F0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FUNCIONES</a:t>
          </a:r>
        </a:p>
      </dgm:t>
    </dgm:pt>
    <dgm:pt modelId="{D9026625-6984-46D0-905C-A95252A48721}" type="parTrans" cxnId="{1E8D5CC7-BDE9-4519-BD94-6A5F578660F4}">
      <dgm:prSet/>
      <dgm:spPr/>
    </dgm:pt>
    <dgm:pt modelId="{26AAC05A-92BC-4895-966F-1543A4852C2F}" type="sibTrans" cxnId="{1E8D5CC7-BDE9-4519-BD94-6A5F578660F4}">
      <dgm:prSet/>
      <dgm:spPr/>
    </dgm:pt>
    <dgm:pt modelId="{66CC19B1-3DC0-4EFA-B2D9-4CAFFFB98158}">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REEMPLAZAR AL</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PRESIDENTE</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POR FALTA ABSOLUTA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O TEMPORAL</a:t>
          </a:r>
        </a:p>
      </dgm:t>
    </dgm:pt>
    <dgm:pt modelId="{9C945507-CCFE-4790-9643-619E584FE204}" type="parTrans" cxnId="{981AD7A0-0561-4D2A-B948-ADA3DCF1C05B}">
      <dgm:prSet/>
      <dgm:spPr/>
    </dgm:pt>
    <dgm:pt modelId="{B8E26948-4DA7-47F1-9F51-80CDF3E1353C}" type="sibTrans" cxnId="{981AD7A0-0561-4D2A-B948-ADA3DCF1C05B}">
      <dgm:prSet/>
      <dgm:spPr/>
    </dgm:pt>
    <dgm:pt modelId="{F7F1E723-73BD-45F6-9533-1CE4A8ABD71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REEMPLAZO</a:t>
          </a:r>
        </a:p>
      </dgm:t>
    </dgm:pt>
    <dgm:pt modelId="{61867756-F992-408F-ADA9-3D799D41A198}" type="parTrans" cxnId="{29DF7662-06E1-40EB-87E7-4134F7C50ADC}">
      <dgm:prSet/>
      <dgm:spPr/>
    </dgm:pt>
    <dgm:pt modelId="{30A5B877-D45A-4921-944D-91FB9EDFD865}" type="sibTrans" cxnId="{29DF7662-06E1-40EB-87E7-4134F7C50ADC}">
      <dgm:prSet/>
      <dgm:spPr/>
    </dgm:pt>
    <dgm:pt modelId="{80145B3C-F3A8-46BF-82B9-3855456134A3}">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EN LOS DEMÁS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CASOS: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EL CONGRESO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LO ELIGE</a:t>
          </a:r>
        </a:p>
      </dgm:t>
    </dgm:pt>
    <dgm:pt modelId="{43633675-ECE2-4E7B-B0BE-8B920EFF2C90}" type="parTrans" cxnId="{ED7BEECD-96BA-440D-88E3-6D1FB09A16DD}">
      <dgm:prSet/>
      <dgm:spPr/>
    </dgm:pt>
    <dgm:pt modelId="{07165D3C-A3CC-48BE-9038-4EC067C0C248}" type="sibTrans" cxnId="{ED7BEECD-96BA-440D-88E3-6D1FB09A16DD}">
      <dgm:prSet/>
      <dgm:spPr/>
    </dgm:pt>
    <dgm:pt modelId="{F36A625D-F041-4238-8EB5-E2683C6D06A9}">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SI ESTÁ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EJERCIENDO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LA PRESIDENCIA: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POR EL MINISTRO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DEL INTERIOR</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HASTA QUE EL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CONGRESO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ELIJA NUEVO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smtClean="0">
              <a:ln>
                <a:noFill/>
              </a:ln>
              <a:solidFill>
                <a:schemeClr val="tx1"/>
              </a:solidFill>
              <a:effectLst/>
              <a:latin typeface="Arial" panose="020B0604020202020204" pitchFamily="34" charset="0"/>
            </a:rPr>
            <a:t>VICEPRESIDENTE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CO" b="0" i="0" u="none" strike="noStrike" cap="none" normalizeH="0" baseline="0" smtClean="0">
            <a:ln>
              <a:noFill/>
            </a:ln>
            <a:solidFill>
              <a:schemeClr val="tx1"/>
            </a:solidFill>
            <a:effectLst/>
            <a:latin typeface="Arial" panose="020B0604020202020204" pitchFamily="34" charset="0"/>
          </a:endParaRPr>
        </a:p>
      </dgm:t>
    </dgm:pt>
    <dgm:pt modelId="{1707AF33-B745-4967-B7D8-90307FBFBC15}" type="parTrans" cxnId="{55B33424-84FD-4945-9B45-6D15EA9A5AF8}">
      <dgm:prSet/>
      <dgm:spPr/>
    </dgm:pt>
    <dgm:pt modelId="{66464708-D8E8-4F46-9AFB-694F442DE06B}" type="sibTrans" cxnId="{55B33424-84FD-4945-9B45-6D15EA9A5AF8}">
      <dgm:prSet/>
      <dgm:spPr/>
    </dgm:pt>
    <dgm:pt modelId="{56E936A1-660D-4DB6-9A40-8E9E89141CFC}" type="pres">
      <dgm:prSet presAssocID="{A2CBD685-377A-46DD-B30B-47163BEDEF5D}" presName="hierChild1" presStyleCnt="0">
        <dgm:presLayoutVars>
          <dgm:orgChart val="1"/>
          <dgm:chPref val="1"/>
          <dgm:dir/>
          <dgm:animOne val="branch"/>
          <dgm:animLvl val="lvl"/>
          <dgm:resizeHandles/>
        </dgm:presLayoutVars>
      </dgm:prSet>
      <dgm:spPr/>
    </dgm:pt>
    <dgm:pt modelId="{C7B1A7F2-8344-4E73-AF63-9C1B4070E01F}" type="pres">
      <dgm:prSet presAssocID="{973AEB82-E127-461C-9FA4-C38DC8690B8B}" presName="hierRoot1" presStyleCnt="0">
        <dgm:presLayoutVars>
          <dgm:hierBranch/>
        </dgm:presLayoutVars>
      </dgm:prSet>
      <dgm:spPr/>
    </dgm:pt>
    <dgm:pt modelId="{2CA7A20A-D287-4F05-9A8A-35AF4E20819A}" type="pres">
      <dgm:prSet presAssocID="{973AEB82-E127-461C-9FA4-C38DC8690B8B}" presName="rootComposite1" presStyleCnt="0"/>
      <dgm:spPr/>
    </dgm:pt>
    <dgm:pt modelId="{704C3DC4-EBD1-47B5-BD82-61B697F79000}" type="pres">
      <dgm:prSet presAssocID="{973AEB82-E127-461C-9FA4-C38DC8690B8B}" presName="rootText1" presStyleLbl="node0" presStyleIdx="0" presStyleCnt="1">
        <dgm:presLayoutVars>
          <dgm:chPref val="3"/>
        </dgm:presLayoutVars>
      </dgm:prSet>
      <dgm:spPr/>
      <dgm:t>
        <a:bodyPr/>
        <a:lstStyle/>
        <a:p>
          <a:endParaRPr lang="es-CO"/>
        </a:p>
      </dgm:t>
    </dgm:pt>
    <dgm:pt modelId="{14DA974E-6ADB-403C-8D85-95BBF2FB3230}" type="pres">
      <dgm:prSet presAssocID="{973AEB82-E127-461C-9FA4-C38DC8690B8B}" presName="rootConnector1" presStyleLbl="node1" presStyleIdx="0" presStyleCnt="0"/>
      <dgm:spPr/>
      <dgm:t>
        <a:bodyPr/>
        <a:lstStyle/>
        <a:p>
          <a:endParaRPr lang="es-CO"/>
        </a:p>
      </dgm:t>
    </dgm:pt>
    <dgm:pt modelId="{D5503D47-CD5D-4C5F-9E9A-B7B92689B0C2}" type="pres">
      <dgm:prSet presAssocID="{973AEB82-E127-461C-9FA4-C38DC8690B8B}" presName="hierChild2" presStyleCnt="0"/>
      <dgm:spPr/>
    </dgm:pt>
    <dgm:pt modelId="{1194A57F-AAB1-4D70-9D62-5EE2DEDECB50}" type="pres">
      <dgm:prSet presAssocID="{48235804-4874-40C1-BC7D-D1DDDAF10562}" presName="Name35" presStyleLbl="parChTrans1D2" presStyleIdx="0" presStyleCnt="4"/>
      <dgm:spPr/>
    </dgm:pt>
    <dgm:pt modelId="{9B7A5B4F-CDF3-4025-8C39-1B5A46E8EC1C}" type="pres">
      <dgm:prSet presAssocID="{8D10CB1A-06C1-49DD-8F59-3827EF7704CC}" presName="hierRoot2" presStyleCnt="0">
        <dgm:presLayoutVars>
          <dgm:hierBranch/>
        </dgm:presLayoutVars>
      </dgm:prSet>
      <dgm:spPr/>
    </dgm:pt>
    <dgm:pt modelId="{71A61174-CDF0-481C-827C-96691D428FA2}" type="pres">
      <dgm:prSet presAssocID="{8D10CB1A-06C1-49DD-8F59-3827EF7704CC}" presName="rootComposite" presStyleCnt="0"/>
      <dgm:spPr/>
    </dgm:pt>
    <dgm:pt modelId="{E4FF9FC7-59D1-4294-8673-CDBA67ADA73F}" type="pres">
      <dgm:prSet presAssocID="{8D10CB1A-06C1-49DD-8F59-3827EF7704CC}" presName="rootText" presStyleLbl="node2" presStyleIdx="0" presStyleCnt="4">
        <dgm:presLayoutVars>
          <dgm:chPref val="3"/>
        </dgm:presLayoutVars>
      </dgm:prSet>
      <dgm:spPr/>
      <dgm:t>
        <a:bodyPr/>
        <a:lstStyle/>
        <a:p>
          <a:endParaRPr lang="es-CO"/>
        </a:p>
      </dgm:t>
    </dgm:pt>
    <dgm:pt modelId="{92BD2649-F293-4F42-BE52-5E631DEE346B}" type="pres">
      <dgm:prSet presAssocID="{8D10CB1A-06C1-49DD-8F59-3827EF7704CC}" presName="rootConnector" presStyleLbl="node2" presStyleIdx="0" presStyleCnt="4"/>
      <dgm:spPr/>
      <dgm:t>
        <a:bodyPr/>
        <a:lstStyle/>
        <a:p>
          <a:endParaRPr lang="es-CO"/>
        </a:p>
      </dgm:t>
    </dgm:pt>
    <dgm:pt modelId="{63E183A7-5E7D-4D2B-BAC2-48CF88771D70}" type="pres">
      <dgm:prSet presAssocID="{8D10CB1A-06C1-49DD-8F59-3827EF7704CC}" presName="hierChild4" presStyleCnt="0"/>
      <dgm:spPr/>
    </dgm:pt>
    <dgm:pt modelId="{705FEF87-1985-41A8-8895-1E1507798161}" type="pres">
      <dgm:prSet presAssocID="{64FF283F-3B46-42A4-82E6-2B9CD5FE42BF}" presName="Name35" presStyleLbl="parChTrans1D3" presStyleIdx="0" presStyleCnt="5"/>
      <dgm:spPr/>
    </dgm:pt>
    <dgm:pt modelId="{BA394506-BA52-457F-82B8-E28DC8EE7BF5}" type="pres">
      <dgm:prSet presAssocID="{44A9FAAE-B43F-4A6E-95A1-B81638239651}" presName="hierRoot2" presStyleCnt="0">
        <dgm:presLayoutVars>
          <dgm:hierBranch val="r"/>
        </dgm:presLayoutVars>
      </dgm:prSet>
      <dgm:spPr/>
    </dgm:pt>
    <dgm:pt modelId="{2AFBE213-BA3C-48A4-8E4A-437BD22FA56D}" type="pres">
      <dgm:prSet presAssocID="{44A9FAAE-B43F-4A6E-95A1-B81638239651}" presName="rootComposite" presStyleCnt="0"/>
      <dgm:spPr/>
    </dgm:pt>
    <dgm:pt modelId="{F25EE205-9E3F-4505-AF50-1DE65DF91272}" type="pres">
      <dgm:prSet presAssocID="{44A9FAAE-B43F-4A6E-95A1-B81638239651}" presName="rootText" presStyleLbl="node3" presStyleIdx="0" presStyleCnt="5">
        <dgm:presLayoutVars>
          <dgm:chPref val="3"/>
        </dgm:presLayoutVars>
      </dgm:prSet>
      <dgm:spPr/>
      <dgm:t>
        <a:bodyPr/>
        <a:lstStyle/>
        <a:p>
          <a:endParaRPr lang="es-CO"/>
        </a:p>
      </dgm:t>
    </dgm:pt>
    <dgm:pt modelId="{56D48AAD-3FB0-4674-AAFF-CE6748A3B87A}" type="pres">
      <dgm:prSet presAssocID="{44A9FAAE-B43F-4A6E-95A1-B81638239651}" presName="rootConnector" presStyleLbl="node3" presStyleIdx="0" presStyleCnt="5"/>
      <dgm:spPr/>
      <dgm:t>
        <a:bodyPr/>
        <a:lstStyle/>
        <a:p>
          <a:endParaRPr lang="es-CO"/>
        </a:p>
      </dgm:t>
    </dgm:pt>
    <dgm:pt modelId="{D83784D3-BC88-46D6-A838-0518A11EC653}" type="pres">
      <dgm:prSet presAssocID="{44A9FAAE-B43F-4A6E-95A1-B81638239651}" presName="hierChild4" presStyleCnt="0"/>
      <dgm:spPr/>
    </dgm:pt>
    <dgm:pt modelId="{BBEBD62A-6614-4A5F-8ACA-75537612D5F5}" type="pres">
      <dgm:prSet presAssocID="{44A9FAAE-B43F-4A6E-95A1-B81638239651}" presName="hierChild5" presStyleCnt="0"/>
      <dgm:spPr/>
    </dgm:pt>
    <dgm:pt modelId="{4E6B4AE2-C86B-4057-8696-19CE9BB16660}" type="pres">
      <dgm:prSet presAssocID="{8D10CB1A-06C1-49DD-8F59-3827EF7704CC}" presName="hierChild5" presStyleCnt="0"/>
      <dgm:spPr/>
    </dgm:pt>
    <dgm:pt modelId="{ABE8EA2E-2388-4CA4-9893-E1D44678C44C}" type="pres">
      <dgm:prSet presAssocID="{7CE64E7D-57CC-47B1-AFE6-12FC7F50B98E}" presName="Name35" presStyleLbl="parChTrans1D2" presStyleIdx="1" presStyleCnt="4"/>
      <dgm:spPr/>
    </dgm:pt>
    <dgm:pt modelId="{27F9E5BC-F788-4BCE-B6B8-5294D0AEE1CB}" type="pres">
      <dgm:prSet presAssocID="{397EE291-6E3C-4C6D-BC05-0B1F9E566ED5}" presName="hierRoot2" presStyleCnt="0">
        <dgm:presLayoutVars>
          <dgm:hierBranch/>
        </dgm:presLayoutVars>
      </dgm:prSet>
      <dgm:spPr/>
    </dgm:pt>
    <dgm:pt modelId="{843FC6BE-2A59-483A-8DC7-5B9F52125111}" type="pres">
      <dgm:prSet presAssocID="{397EE291-6E3C-4C6D-BC05-0B1F9E566ED5}" presName="rootComposite" presStyleCnt="0"/>
      <dgm:spPr/>
    </dgm:pt>
    <dgm:pt modelId="{947841F5-4B79-4D7A-A912-19A29B3B77D9}" type="pres">
      <dgm:prSet presAssocID="{397EE291-6E3C-4C6D-BC05-0B1F9E566ED5}" presName="rootText" presStyleLbl="node2" presStyleIdx="1" presStyleCnt="4">
        <dgm:presLayoutVars>
          <dgm:chPref val="3"/>
        </dgm:presLayoutVars>
      </dgm:prSet>
      <dgm:spPr/>
      <dgm:t>
        <a:bodyPr/>
        <a:lstStyle/>
        <a:p>
          <a:endParaRPr lang="es-CO"/>
        </a:p>
      </dgm:t>
    </dgm:pt>
    <dgm:pt modelId="{1EFBCD12-5FBA-4833-B180-9DCF0084F9AE}" type="pres">
      <dgm:prSet presAssocID="{397EE291-6E3C-4C6D-BC05-0B1F9E566ED5}" presName="rootConnector" presStyleLbl="node2" presStyleIdx="1" presStyleCnt="4"/>
      <dgm:spPr/>
      <dgm:t>
        <a:bodyPr/>
        <a:lstStyle/>
        <a:p>
          <a:endParaRPr lang="es-CO"/>
        </a:p>
      </dgm:t>
    </dgm:pt>
    <dgm:pt modelId="{DFB362AD-E8B2-428A-9B9B-5FCAF9D99E28}" type="pres">
      <dgm:prSet presAssocID="{397EE291-6E3C-4C6D-BC05-0B1F9E566ED5}" presName="hierChild4" presStyleCnt="0"/>
      <dgm:spPr/>
    </dgm:pt>
    <dgm:pt modelId="{C4F5CE5A-AC2B-4456-A400-93DB82A6BD6C}" type="pres">
      <dgm:prSet presAssocID="{493C1922-F226-4027-9032-61C52C119CCD}" presName="Name35" presStyleLbl="parChTrans1D3" presStyleIdx="1" presStyleCnt="5"/>
      <dgm:spPr/>
    </dgm:pt>
    <dgm:pt modelId="{4B638914-6135-4896-ADC5-C6E2B961E7D9}" type="pres">
      <dgm:prSet presAssocID="{FE5CE08D-E282-4565-8E57-A2A0351B1FD0}" presName="hierRoot2" presStyleCnt="0">
        <dgm:presLayoutVars>
          <dgm:hierBranch val="r"/>
        </dgm:presLayoutVars>
      </dgm:prSet>
      <dgm:spPr/>
    </dgm:pt>
    <dgm:pt modelId="{1441B7B5-C9EB-436F-BA23-79C278B4E9C7}" type="pres">
      <dgm:prSet presAssocID="{FE5CE08D-E282-4565-8E57-A2A0351B1FD0}" presName="rootComposite" presStyleCnt="0"/>
      <dgm:spPr/>
    </dgm:pt>
    <dgm:pt modelId="{6352844F-4738-479C-A4EB-1DF0CB20A9FD}" type="pres">
      <dgm:prSet presAssocID="{FE5CE08D-E282-4565-8E57-A2A0351B1FD0}" presName="rootText" presStyleLbl="node3" presStyleIdx="1" presStyleCnt="5">
        <dgm:presLayoutVars>
          <dgm:chPref val="3"/>
        </dgm:presLayoutVars>
      </dgm:prSet>
      <dgm:spPr/>
      <dgm:t>
        <a:bodyPr/>
        <a:lstStyle/>
        <a:p>
          <a:endParaRPr lang="es-CO"/>
        </a:p>
      </dgm:t>
    </dgm:pt>
    <dgm:pt modelId="{A72D5422-5459-4312-8BF0-E148B5E00F1C}" type="pres">
      <dgm:prSet presAssocID="{FE5CE08D-E282-4565-8E57-A2A0351B1FD0}" presName="rootConnector" presStyleLbl="node3" presStyleIdx="1" presStyleCnt="5"/>
      <dgm:spPr/>
      <dgm:t>
        <a:bodyPr/>
        <a:lstStyle/>
        <a:p>
          <a:endParaRPr lang="es-CO"/>
        </a:p>
      </dgm:t>
    </dgm:pt>
    <dgm:pt modelId="{83C07A92-8D61-4209-831B-020BCD6BBE59}" type="pres">
      <dgm:prSet presAssocID="{FE5CE08D-E282-4565-8E57-A2A0351B1FD0}" presName="hierChild4" presStyleCnt="0"/>
      <dgm:spPr/>
    </dgm:pt>
    <dgm:pt modelId="{1C34F9AC-9F81-49B3-A413-EA328FDBEE3B}" type="pres">
      <dgm:prSet presAssocID="{FE5CE08D-E282-4565-8E57-A2A0351B1FD0}" presName="hierChild5" presStyleCnt="0"/>
      <dgm:spPr/>
    </dgm:pt>
    <dgm:pt modelId="{B280E9C1-BD14-425C-8112-C5527100379C}" type="pres">
      <dgm:prSet presAssocID="{397EE291-6E3C-4C6D-BC05-0B1F9E566ED5}" presName="hierChild5" presStyleCnt="0"/>
      <dgm:spPr/>
    </dgm:pt>
    <dgm:pt modelId="{5FC361BA-6AB2-4115-B76C-474D0D7CBC9E}" type="pres">
      <dgm:prSet presAssocID="{D9026625-6984-46D0-905C-A95252A48721}" presName="Name35" presStyleLbl="parChTrans1D2" presStyleIdx="2" presStyleCnt="4"/>
      <dgm:spPr/>
    </dgm:pt>
    <dgm:pt modelId="{DDB062F9-0C73-426D-A7AD-4CD5194E6479}" type="pres">
      <dgm:prSet presAssocID="{5E9BACF6-D2B3-4631-803E-DF0709061F01}" presName="hierRoot2" presStyleCnt="0">
        <dgm:presLayoutVars>
          <dgm:hierBranch/>
        </dgm:presLayoutVars>
      </dgm:prSet>
      <dgm:spPr/>
    </dgm:pt>
    <dgm:pt modelId="{30341EE9-740E-44FB-8A0A-97D0968EFB0E}" type="pres">
      <dgm:prSet presAssocID="{5E9BACF6-D2B3-4631-803E-DF0709061F01}" presName="rootComposite" presStyleCnt="0"/>
      <dgm:spPr/>
    </dgm:pt>
    <dgm:pt modelId="{77C7D2C8-EFE2-4FE4-AB6B-2B9172683F22}" type="pres">
      <dgm:prSet presAssocID="{5E9BACF6-D2B3-4631-803E-DF0709061F01}" presName="rootText" presStyleLbl="node2" presStyleIdx="2" presStyleCnt="4">
        <dgm:presLayoutVars>
          <dgm:chPref val="3"/>
        </dgm:presLayoutVars>
      </dgm:prSet>
      <dgm:spPr/>
      <dgm:t>
        <a:bodyPr/>
        <a:lstStyle/>
        <a:p>
          <a:endParaRPr lang="es-CO"/>
        </a:p>
      </dgm:t>
    </dgm:pt>
    <dgm:pt modelId="{02004ED0-4873-4F08-85E4-6ED362AC785E}" type="pres">
      <dgm:prSet presAssocID="{5E9BACF6-D2B3-4631-803E-DF0709061F01}" presName="rootConnector" presStyleLbl="node2" presStyleIdx="2" presStyleCnt="4"/>
      <dgm:spPr/>
      <dgm:t>
        <a:bodyPr/>
        <a:lstStyle/>
        <a:p>
          <a:endParaRPr lang="es-CO"/>
        </a:p>
      </dgm:t>
    </dgm:pt>
    <dgm:pt modelId="{72D65928-5F8F-4086-8E76-490715F5847B}" type="pres">
      <dgm:prSet presAssocID="{5E9BACF6-D2B3-4631-803E-DF0709061F01}" presName="hierChild4" presStyleCnt="0"/>
      <dgm:spPr/>
    </dgm:pt>
    <dgm:pt modelId="{3AF54B59-2E2B-4865-A9C9-7914168063BD}" type="pres">
      <dgm:prSet presAssocID="{9C945507-CCFE-4790-9643-619E584FE204}" presName="Name35" presStyleLbl="parChTrans1D3" presStyleIdx="2" presStyleCnt="5"/>
      <dgm:spPr/>
    </dgm:pt>
    <dgm:pt modelId="{DD096D48-08A5-41AB-BCAA-AECE437C4E65}" type="pres">
      <dgm:prSet presAssocID="{66CC19B1-3DC0-4EFA-B2D9-4CAFFFB98158}" presName="hierRoot2" presStyleCnt="0">
        <dgm:presLayoutVars>
          <dgm:hierBranch val="r"/>
        </dgm:presLayoutVars>
      </dgm:prSet>
      <dgm:spPr/>
    </dgm:pt>
    <dgm:pt modelId="{C441A280-91DB-42A7-8C57-9A5A3F2A4AC3}" type="pres">
      <dgm:prSet presAssocID="{66CC19B1-3DC0-4EFA-B2D9-4CAFFFB98158}" presName="rootComposite" presStyleCnt="0"/>
      <dgm:spPr/>
    </dgm:pt>
    <dgm:pt modelId="{074FBEB6-F865-4906-A193-F8370D72EA96}" type="pres">
      <dgm:prSet presAssocID="{66CC19B1-3DC0-4EFA-B2D9-4CAFFFB98158}" presName="rootText" presStyleLbl="node3" presStyleIdx="2" presStyleCnt="5">
        <dgm:presLayoutVars>
          <dgm:chPref val="3"/>
        </dgm:presLayoutVars>
      </dgm:prSet>
      <dgm:spPr/>
      <dgm:t>
        <a:bodyPr/>
        <a:lstStyle/>
        <a:p>
          <a:endParaRPr lang="es-CO"/>
        </a:p>
      </dgm:t>
    </dgm:pt>
    <dgm:pt modelId="{848B04C2-DC22-48C7-A676-0655FCBFEF26}" type="pres">
      <dgm:prSet presAssocID="{66CC19B1-3DC0-4EFA-B2D9-4CAFFFB98158}" presName="rootConnector" presStyleLbl="node3" presStyleIdx="2" presStyleCnt="5"/>
      <dgm:spPr/>
      <dgm:t>
        <a:bodyPr/>
        <a:lstStyle/>
        <a:p>
          <a:endParaRPr lang="es-CO"/>
        </a:p>
      </dgm:t>
    </dgm:pt>
    <dgm:pt modelId="{1C09A7F2-0D84-4ABC-BE0C-2E244B1CC093}" type="pres">
      <dgm:prSet presAssocID="{66CC19B1-3DC0-4EFA-B2D9-4CAFFFB98158}" presName="hierChild4" presStyleCnt="0"/>
      <dgm:spPr/>
    </dgm:pt>
    <dgm:pt modelId="{905AB066-6BA9-42A7-92AB-1584E57D709A}" type="pres">
      <dgm:prSet presAssocID="{66CC19B1-3DC0-4EFA-B2D9-4CAFFFB98158}" presName="hierChild5" presStyleCnt="0"/>
      <dgm:spPr/>
    </dgm:pt>
    <dgm:pt modelId="{816D9350-3652-4DF6-97F8-ABC558F3C170}" type="pres">
      <dgm:prSet presAssocID="{5E9BACF6-D2B3-4631-803E-DF0709061F01}" presName="hierChild5" presStyleCnt="0"/>
      <dgm:spPr/>
    </dgm:pt>
    <dgm:pt modelId="{8005EF8A-9154-4823-9FEC-76BD3DA0538A}" type="pres">
      <dgm:prSet presAssocID="{61867756-F992-408F-ADA9-3D799D41A198}" presName="Name35" presStyleLbl="parChTrans1D2" presStyleIdx="3" presStyleCnt="4"/>
      <dgm:spPr/>
    </dgm:pt>
    <dgm:pt modelId="{A4B8168E-9781-4266-A07D-F877BB1C4297}" type="pres">
      <dgm:prSet presAssocID="{F7F1E723-73BD-45F6-9533-1CE4A8ABD71E}" presName="hierRoot2" presStyleCnt="0">
        <dgm:presLayoutVars>
          <dgm:hierBranch/>
        </dgm:presLayoutVars>
      </dgm:prSet>
      <dgm:spPr/>
    </dgm:pt>
    <dgm:pt modelId="{E2A5EE05-B03D-4826-A2F7-1A328C28FD2C}" type="pres">
      <dgm:prSet presAssocID="{F7F1E723-73BD-45F6-9533-1CE4A8ABD71E}" presName="rootComposite" presStyleCnt="0"/>
      <dgm:spPr/>
    </dgm:pt>
    <dgm:pt modelId="{049357EF-E574-476A-BE5A-93433554D7E5}" type="pres">
      <dgm:prSet presAssocID="{F7F1E723-73BD-45F6-9533-1CE4A8ABD71E}" presName="rootText" presStyleLbl="node2" presStyleIdx="3" presStyleCnt="4">
        <dgm:presLayoutVars>
          <dgm:chPref val="3"/>
        </dgm:presLayoutVars>
      </dgm:prSet>
      <dgm:spPr/>
      <dgm:t>
        <a:bodyPr/>
        <a:lstStyle/>
        <a:p>
          <a:endParaRPr lang="es-CO"/>
        </a:p>
      </dgm:t>
    </dgm:pt>
    <dgm:pt modelId="{16840510-CD97-4CF0-AAA6-39563AB8C4B1}" type="pres">
      <dgm:prSet presAssocID="{F7F1E723-73BD-45F6-9533-1CE4A8ABD71E}" presName="rootConnector" presStyleLbl="node2" presStyleIdx="3" presStyleCnt="4"/>
      <dgm:spPr/>
      <dgm:t>
        <a:bodyPr/>
        <a:lstStyle/>
        <a:p>
          <a:endParaRPr lang="es-CO"/>
        </a:p>
      </dgm:t>
    </dgm:pt>
    <dgm:pt modelId="{F31DAA1C-C1AC-4426-B925-CB35F6FFC98C}" type="pres">
      <dgm:prSet presAssocID="{F7F1E723-73BD-45F6-9533-1CE4A8ABD71E}" presName="hierChild4" presStyleCnt="0"/>
      <dgm:spPr/>
    </dgm:pt>
    <dgm:pt modelId="{0B00872E-FBE5-4F3F-81EB-6E6C416EB204}" type="pres">
      <dgm:prSet presAssocID="{43633675-ECE2-4E7B-B0BE-8B920EFF2C90}" presName="Name35" presStyleLbl="parChTrans1D3" presStyleIdx="3" presStyleCnt="5"/>
      <dgm:spPr/>
    </dgm:pt>
    <dgm:pt modelId="{B31BA4B7-06CE-42D8-8A1A-E6E391545337}" type="pres">
      <dgm:prSet presAssocID="{80145B3C-F3A8-46BF-82B9-3855456134A3}" presName="hierRoot2" presStyleCnt="0">
        <dgm:presLayoutVars>
          <dgm:hierBranch val="r"/>
        </dgm:presLayoutVars>
      </dgm:prSet>
      <dgm:spPr/>
    </dgm:pt>
    <dgm:pt modelId="{B6940805-A96A-474D-8352-EF1BEA6144D1}" type="pres">
      <dgm:prSet presAssocID="{80145B3C-F3A8-46BF-82B9-3855456134A3}" presName="rootComposite" presStyleCnt="0"/>
      <dgm:spPr/>
    </dgm:pt>
    <dgm:pt modelId="{F4610459-8D57-4276-858F-6013F6390D14}" type="pres">
      <dgm:prSet presAssocID="{80145B3C-F3A8-46BF-82B9-3855456134A3}" presName="rootText" presStyleLbl="node3" presStyleIdx="3" presStyleCnt="5">
        <dgm:presLayoutVars>
          <dgm:chPref val="3"/>
        </dgm:presLayoutVars>
      </dgm:prSet>
      <dgm:spPr/>
      <dgm:t>
        <a:bodyPr/>
        <a:lstStyle/>
        <a:p>
          <a:endParaRPr lang="es-CO"/>
        </a:p>
      </dgm:t>
    </dgm:pt>
    <dgm:pt modelId="{C252CA96-11FE-4978-9467-CD1799EC0B0E}" type="pres">
      <dgm:prSet presAssocID="{80145B3C-F3A8-46BF-82B9-3855456134A3}" presName="rootConnector" presStyleLbl="node3" presStyleIdx="3" presStyleCnt="5"/>
      <dgm:spPr/>
      <dgm:t>
        <a:bodyPr/>
        <a:lstStyle/>
        <a:p>
          <a:endParaRPr lang="es-CO"/>
        </a:p>
      </dgm:t>
    </dgm:pt>
    <dgm:pt modelId="{90909D5E-085F-4C9F-8432-A78A47D6CF9C}" type="pres">
      <dgm:prSet presAssocID="{80145B3C-F3A8-46BF-82B9-3855456134A3}" presName="hierChild4" presStyleCnt="0"/>
      <dgm:spPr/>
    </dgm:pt>
    <dgm:pt modelId="{09D07445-83D8-4CE9-853E-35B4007D08CB}" type="pres">
      <dgm:prSet presAssocID="{80145B3C-F3A8-46BF-82B9-3855456134A3}" presName="hierChild5" presStyleCnt="0"/>
      <dgm:spPr/>
    </dgm:pt>
    <dgm:pt modelId="{D757DC9E-C0E3-4CDB-9591-9E610AE54324}" type="pres">
      <dgm:prSet presAssocID="{1707AF33-B745-4967-B7D8-90307FBFBC15}" presName="Name35" presStyleLbl="parChTrans1D3" presStyleIdx="4" presStyleCnt="5"/>
      <dgm:spPr/>
    </dgm:pt>
    <dgm:pt modelId="{4621F515-F613-4D7A-95B9-DDBB106C77C9}" type="pres">
      <dgm:prSet presAssocID="{F36A625D-F041-4238-8EB5-E2683C6D06A9}" presName="hierRoot2" presStyleCnt="0">
        <dgm:presLayoutVars>
          <dgm:hierBranch val="r"/>
        </dgm:presLayoutVars>
      </dgm:prSet>
      <dgm:spPr/>
    </dgm:pt>
    <dgm:pt modelId="{4FEE1A75-7CDA-4338-8131-A9642F3C6B2B}" type="pres">
      <dgm:prSet presAssocID="{F36A625D-F041-4238-8EB5-E2683C6D06A9}" presName="rootComposite" presStyleCnt="0"/>
      <dgm:spPr/>
    </dgm:pt>
    <dgm:pt modelId="{86FEC6A6-9203-4EFD-BC52-BFC4A1BD98AD}" type="pres">
      <dgm:prSet presAssocID="{F36A625D-F041-4238-8EB5-E2683C6D06A9}" presName="rootText" presStyleLbl="node3" presStyleIdx="4" presStyleCnt="5">
        <dgm:presLayoutVars>
          <dgm:chPref val="3"/>
        </dgm:presLayoutVars>
      </dgm:prSet>
      <dgm:spPr/>
      <dgm:t>
        <a:bodyPr/>
        <a:lstStyle/>
        <a:p>
          <a:endParaRPr lang="es-CO"/>
        </a:p>
      </dgm:t>
    </dgm:pt>
    <dgm:pt modelId="{9EDBACFB-C9DB-4F76-AFFC-7CCA862C65F6}" type="pres">
      <dgm:prSet presAssocID="{F36A625D-F041-4238-8EB5-E2683C6D06A9}" presName="rootConnector" presStyleLbl="node3" presStyleIdx="4" presStyleCnt="5"/>
      <dgm:spPr/>
      <dgm:t>
        <a:bodyPr/>
        <a:lstStyle/>
        <a:p>
          <a:endParaRPr lang="es-CO"/>
        </a:p>
      </dgm:t>
    </dgm:pt>
    <dgm:pt modelId="{CF45B6D4-76E1-4D7E-AD38-C835B4E93B79}" type="pres">
      <dgm:prSet presAssocID="{F36A625D-F041-4238-8EB5-E2683C6D06A9}" presName="hierChild4" presStyleCnt="0"/>
      <dgm:spPr/>
    </dgm:pt>
    <dgm:pt modelId="{D3BB53A2-5048-42B8-A5D6-9106EA3E518E}" type="pres">
      <dgm:prSet presAssocID="{F36A625D-F041-4238-8EB5-E2683C6D06A9}" presName="hierChild5" presStyleCnt="0"/>
      <dgm:spPr/>
    </dgm:pt>
    <dgm:pt modelId="{E304F72D-8286-4D8D-B4A6-2761C9DDB94A}" type="pres">
      <dgm:prSet presAssocID="{F7F1E723-73BD-45F6-9533-1CE4A8ABD71E}" presName="hierChild5" presStyleCnt="0"/>
      <dgm:spPr/>
    </dgm:pt>
    <dgm:pt modelId="{947EDF2D-84FA-4A24-92CF-9476A489C3C1}" type="pres">
      <dgm:prSet presAssocID="{973AEB82-E127-461C-9FA4-C38DC8690B8B}" presName="hierChild3" presStyleCnt="0"/>
      <dgm:spPr/>
    </dgm:pt>
  </dgm:ptLst>
  <dgm:cxnLst>
    <dgm:cxn modelId="{B17095A0-C0A0-4B33-879B-E45F78F36B37}" type="presOf" srcId="{FE5CE08D-E282-4565-8E57-A2A0351B1FD0}" destId="{6352844F-4738-479C-A4EB-1DF0CB20A9FD}" srcOrd="0" destOrd="0" presId="urn:microsoft.com/office/officeart/2005/8/layout/orgChart1"/>
    <dgm:cxn modelId="{074D89D2-217B-446A-ADA0-70D916D45881}" type="presOf" srcId="{44A9FAAE-B43F-4A6E-95A1-B81638239651}" destId="{F25EE205-9E3F-4505-AF50-1DE65DF91272}" srcOrd="0" destOrd="0" presId="urn:microsoft.com/office/officeart/2005/8/layout/orgChart1"/>
    <dgm:cxn modelId="{ECA2CACD-CA6C-4846-A19D-65AB75E3E12A}" type="presOf" srcId="{48235804-4874-40C1-BC7D-D1DDDAF10562}" destId="{1194A57F-AAB1-4D70-9D62-5EE2DEDECB50}" srcOrd="0" destOrd="0" presId="urn:microsoft.com/office/officeart/2005/8/layout/orgChart1"/>
    <dgm:cxn modelId="{C5A56DF9-6AE2-4038-B8C7-E677E124B3BA}" type="presOf" srcId="{493C1922-F226-4027-9032-61C52C119CCD}" destId="{C4F5CE5A-AC2B-4456-A400-93DB82A6BD6C}" srcOrd="0" destOrd="0" presId="urn:microsoft.com/office/officeart/2005/8/layout/orgChart1"/>
    <dgm:cxn modelId="{27D97EC6-E9E2-4D42-BEF5-36C5F48311E6}" srcId="{8D10CB1A-06C1-49DD-8F59-3827EF7704CC}" destId="{44A9FAAE-B43F-4A6E-95A1-B81638239651}" srcOrd="0" destOrd="0" parTransId="{64FF283F-3B46-42A4-82E6-2B9CD5FE42BF}" sibTransId="{1175C4E1-2477-4029-BC83-8A809E711A0F}"/>
    <dgm:cxn modelId="{AF715AEB-8F01-48C9-9D73-AAEFC470E791}" type="presOf" srcId="{8D10CB1A-06C1-49DD-8F59-3827EF7704CC}" destId="{92BD2649-F293-4F42-BE52-5E631DEE346B}" srcOrd="1" destOrd="0" presId="urn:microsoft.com/office/officeart/2005/8/layout/orgChart1"/>
    <dgm:cxn modelId="{FAEF86AB-9605-4165-8665-015037317185}" type="presOf" srcId="{397EE291-6E3C-4C6D-BC05-0B1F9E566ED5}" destId="{1EFBCD12-5FBA-4833-B180-9DCF0084F9AE}" srcOrd="1" destOrd="0" presId="urn:microsoft.com/office/officeart/2005/8/layout/orgChart1"/>
    <dgm:cxn modelId="{981AD7A0-0561-4D2A-B948-ADA3DCF1C05B}" srcId="{5E9BACF6-D2B3-4631-803E-DF0709061F01}" destId="{66CC19B1-3DC0-4EFA-B2D9-4CAFFFB98158}" srcOrd="0" destOrd="0" parTransId="{9C945507-CCFE-4790-9643-619E584FE204}" sibTransId="{B8E26948-4DA7-47F1-9F51-80CDF3E1353C}"/>
    <dgm:cxn modelId="{1A43C32C-07E5-4EC0-ABE0-C068CD7C537C}" type="presOf" srcId="{66CC19B1-3DC0-4EFA-B2D9-4CAFFFB98158}" destId="{074FBEB6-F865-4906-A193-F8370D72EA96}" srcOrd="0" destOrd="0" presId="urn:microsoft.com/office/officeart/2005/8/layout/orgChart1"/>
    <dgm:cxn modelId="{144534F0-9EB5-446B-A5BD-B8B47D49AA62}" type="presOf" srcId="{80145B3C-F3A8-46BF-82B9-3855456134A3}" destId="{C252CA96-11FE-4978-9467-CD1799EC0B0E}" srcOrd="1" destOrd="0" presId="urn:microsoft.com/office/officeart/2005/8/layout/orgChart1"/>
    <dgm:cxn modelId="{1E8D5CC7-BDE9-4519-BD94-6A5F578660F4}" srcId="{973AEB82-E127-461C-9FA4-C38DC8690B8B}" destId="{5E9BACF6-D2B3-4631-803E-DF0709061F01}" srcOrd="2" destOrd="0" parTransId="{D9026625-6984-46D0-905C-A95252A48721}" sibTransId="{26AAC05A-92BC-4895-966F-1543A4852C2F}"/>
    <dgm:cxn modelId="{C9974805-5A34-4ABC-BFE3-2DB33B769933}" srcId="{973AEB82-E127-461C-9FA4-C38DC8690B8B}" destId="{8D10CB1A-06C1-49DD-8F59-3827EF7704CC}" srcOrd="0" destOrd="0" parTransId="{48235804-4874-40C1-BC7D-D1DDDAF10562}" sibTransId="{B88128BE-7248-4D7F-A68A-AB53D6490B8A}"/>
    <dgm:cxn modelId="{54D4B73A-E050-4A86-A200-B01AD3D38C5C}" type="presOf" srcId="{61867756-F992-408F-ADA9-3D799D41A198}" destId="{8005EF8A-9154-4823-9FEC-76BD3DA0538A}" srcOrd="0" destOrd="0" presId="urn:microsoft.com/office/officeart/2005/8/layout/orgChart1"/>
    <dgm:cxn modelId="{FADED9F1-5D9E-4ADC-98AF-3E4EEE5885CF}" srcId="{A2CBD685-377A-46DD-B30B-47163BEDEF5D}" destId="{973AEB82-E127-461C-9FA4-C38DC8690B8B}" srcOrd="0" destOrd="0" parTransId="{3C5790DD-8C05-48EE-9EA4-823F23A09ACF}" sibTransId="{105B7E63-E8E3-41D5-91C3-49BB14C8D8FD}"/>
    <dgm:cxn modelId="{3CC5B88D-A3F0-4A77-AA39-054AEB205D8E}" type="presOf" srcId="{5E9BACF6-D2B3-4631-803E-DF0709061F01}" destId="{02004ED0-4873-4F08-85E4-6ED362AC785E}" srcOrd="1" destOrd="0" presId="urn:microsoft.com/office/officeart/2005/8/layout/orgChart1"/>
    <dgm:cxn modelId="{659E994A-6107-45FC-AF9E-679AAE9C9E7C}" type="presOf" srcId="{F7F1E723-73BD-45F6-9533-1CE4A8ABD71E}" destId="{16840510-CD97-4CF0-AAA6-39563AB8C4B1}" srcOrd="1" destOrd="0" presId="urn:microsoft.com/office/officeart/2005/8/layout/orgChart1"/>
    <dgm:cxn modelId="{D21F196D-5A80-424F-9A67-FA7BC62FCC8B}" type="presOf" srcId="{80145B3C-F3A8-46BF-82B9-3855456134A3}" destId="{F4610459-8D57-4276-858F-6013F6390D14}" srcOrd="0" destOrd="0" presId="urn:microsoft.com/office/officeart/2005/8/layout/orgChart1"/>
    <dgm:cxn modelId="{4AE48FFA-A599-404E-9ECC-673252F82956}" type="presOf" srcId="{66CC19B1-3DC0-4EFA-B2D9-4CAFFFB98158}" destId="{848B04C2-DC22-48C7-A676-0655FCBFEF26}" srcOrd="1" destOrd="0" presId="urn:microsoft.com/office/officeart/2005/8/layout/orgChart1"/>
    <dgm:cxn modelId="{55B33424-84FD-4945-9B45-6D15EA9A5AF8}" srcId="{F7F1E723-73BD-45F6-9533-1CE4A8ABD71E}" destId="{F36A625D-F041-4238-8EB5-E2683C6D06A9}" srcOrd="1" destOrd="0" parTransId="{1707AF33-B745-4967-B7D8-90307FBFBC15}" sibTransId="{66464708-D8E8-4F46-9AFB-694F442DE06B}"/>
    <dgm:cxn modelId="{35A48928-829C-4B60-A3E6-FD99441C9134}" type="presOf" srcId="{64FF283F-3B46-42A4-82E6-2B9CD5FE42BF}" destId="{705FEF87-1985-41A8-8895-1E1507798161}" srcOrd="0" destOrd="0" presId="urn:microsoft.com/office/officeart/2005/8/layout/orgChart1"/>
    <dgm:cxn modelId="{E81F168F-2302-493E-B62F-2970775DF425}" type="presOf" srcId="{F36A625D-F041-4238-8EB5-E2683C6D06A9}" destId="{86FEC6A6-9203-4EFD-BC52-BFC4A1BD98AD}" srcOrd="0" destOrd="0" presId="urn:microsoft.com/office/officeart/2005/8/layout/orgChart1"/>
    <dgm:cxn modelId="{E349033A-AA45-403A-B709-898B2DF46FD0}" type="presOf" srcId="{F7F1E723-73BD-45F6-9533-1CE4A8ABD71E}" destId="{049357EF-E574-476A-BE5A-93433554D7E5}" srcOrd="0" destOrd="0" presId="urn:microsoft.com/office/officeart/2005/8/layout/orgChart1"/>
    <dgm:cxn modelId="{5281096B-5110-40AC-9B47-409BE48E38D5}" type="presOf" srcId="{FE5CE08D-E282-4565-8E57-A2A0351B1FD0}" destId="{A72D5422-5459-4312-8BF0-E148B5E00F1C}" srcOrd="1" destOrd="0" presId="urn:microsoft.com/office/officeart/2005/8/layout/orgChart1"/>
    <dgm:cxn modelId="{88CA0CED-87FA-427D-8105-B2AD62A778A2}" type="presOf" srcId="{43633675-ECE2-4E7B-B0BE-8B920EFF2C90}" destId="{0B00872E-FBE5-4F3F-81EB-6E6C416EB204}" srcOrd="0" destOrd="0" presId="urn:microsoft.com/office/officeart/2005/8/layout/orgChart1"/>
    <dgm:cxn modelId="{B9DA967C-7D6C-4393-AC47-7C1AC4778DE3}" srcId="{973AEB82-E127-461C-9FA4-C38DC8690B8B}" destId="{397EE291-6E3C-4C6D-BC05-0B1F9E566ED5}" srcOrd="1" destOrd="0" parTransId="{7CE64E7D-57CC-47B1-AFE6-12FC7F50B98E}" sibTransId="{FB979A22-78DB-4C11-AB81-8D6093ECD72C}"/>
    <dgm:cxn modelId="{29DF7662-06E1-40EB-87E7-4134F7C50ADC}" srcId="{973AEB82-E127-461C-9FA4-C38DC8690B8B}" destId="{F7F1E723-73BD-45F6-9533-1CE4A8ABD71E}" srcOrd="3" destOrd="0" parTransId="{61867756-F992-408F-ADA9-3D799D41A198}" sibTransId="{30A5B877-D45A-4921-944D-91FB9EDFD865}"/>
    <dgm:cxn modelId="{0572BFA3-D7C9-496B-A485-100E34D8E0EF}" type="presOf" srcId="{A2CBD685-377A-46DD-B30B-47163BEDEF5D}" destId="{56E936A1-660D-4DB6-9A40-8E9E89141CFC}" srcOrd="0" destOrd="0" presId="urn:microsoft.com/office/officeart/2005/8/layout/orgChart1"/>
    <dgm:cxn modelId="{46F19ACA-261B-4392-8191-FA4DF55DF4E5}" type="presOf" srcId="{5E9BACF6-D2B3-4631-803E-DF0709061F01}" destId="{77C7D2C8-EFE2-4FE4-AB6B-2B9172683F22}" srcOrd="0" destOrd="0" presId="urn:microsoft.com/office/officeart/2005/8/layout/orgChart1"/>
    <dgm:cxn modelId="{751CCBF7-A9A8-49D4-BEDE-AE8C6448781F}" type="presOf" srcId="{973AEB82-E127-461C-9FA4-C38DC8690B8B}" destId="{14DA974E-6ADB-403C-8D85-95BBF2FB3230}" srcOrd="1" destOrd="0" presId="urn:microsoft.com/office/officeart/2005/8/layout/orgChart1"/>
    <dgm:cxn modelId="{0AF335E2-CCD6-4412-8FCA-35302A10B046}" type="presOf" srcId="{1707AF33-B745-4967-B7D8-90307FBFBC15}" destId="{D757DC9E-C0E3-4CDB-9591-9E610AE54324}" srcOrd="0" destOrd="0" presId="urn:microsoft.com/office/officeart/2005/8/layout/orgChart1"/>
    <dgm:cxn modelId="{C8CE24E0-6848-4F5E-B24E-9BAB565F1588}" type="presOf" srcId="{7CE64E7D-57CC-47B1-AFE6-12FC7F50B98E}" destId="{ABE8EA2E-2388-4CA4-9893-E1D44678C44C}" srcOrd="0" destOrd="0" presId="urn:microsoft.com/office/officeart/2005/8/layout/orgChart1"/>
    <dgm:cxn modelId="{4B70F139-E062-4BC4-B10C-AD9BE623C121}" srcId="{397EE291-6E3C-4C6D-BC05-0B1F9E566ED5}" destId="{FE5CE08D-E282-4565-8E57-A2A0351B1FD0}" srcOrd="0" destOrd="0" parTransId="{493C1922-F226-4027-9032-61C52C119CCD}" sibTransId="{33D34A32-F202-4D41-8560-315EDE58355F}"/>
    <dgm:cxn modelId="{0CC4F295-70D0-4686-A5F3-9A2908A7F035}" type="presOf" srcId="{F36A625D-F041-4238-8EB5-E2683C6D06A9}" destId="{9EDBACFB-C9DB-4F76-AFFC-7CCA862C65F6}" srcOrd="1" destOrd="0" presId="urn:microsoft.com/office/officeart/2005/8/layout/orgChart1"/>
    <dgm:cxn modelId="{77F60A99-A6FA-48E1-B529-2F20F06FAB27}" type="presOf" srcId="{D9026625-6984-46D0-905C-A95252A48721}" destId="{5FC361BA-6AB2-4115-B76C-474D0D7CBC9E}" srcOrd="0" destOrd="0" presId="urn:microsoft.com/office/officeart/2005/8/layout/orgChart1"/>
    <dgm:cxn modelId="{630BB8B6-0375-45E6-A68F-91D2B39FB4AF}" type="presOf" srcId="{9C945507-CCFE-4790-9643-619E584FE204}" destId="{3AF54B59-2E2B-4865-A9C9-7914168063BD}" srcOrd="0" destOrd="0" presId="urn:microsoft.com/office/officeart/2005/8/layout/orgChart1"/>
    <dgm:cxn modelId="{AF883E0F-3F4A-46DD-9F4E-83F4DAFFC33E}" type="presOf" srcId="{44A9FAAE-B43F-4A6E-95A1-B81638239651}" destId="{56D48AAD-3FB0-4674-AAFF-CE6748A3B87A}" srcOrd="1" destOrd="0" presId="urn:microsoft.com/office/officeart/2005/8/layout/orgChart1"/>
    <dgm:cxn modelId="{D4969FF7-939D-4CB4-A238-36EE9D3EA6BC}" type="presOf" srcId="{8D10CB1A-06C1-49DD-8F59-3827EF7704CC}" destId="{E4FF9FC7-59D1-4294-8673-CDBA67ADA73F}" srcOrd="0" destOrd="0" presId="urn:microsoft.com/office/officeart/2005/8/layout/orgChart1"/>
    <dgm:cxn modelId="{36A228A1-63E6-40FD-A250-222C35E4965E}" type="presOf" srcId="{973AEB82-E127-461C-9FA4-C38DC8690B8B}" destId="{704C3DC4-EBD1-47B5-BD82-61B697F79000}" srcOrd="0" destOrd="0" presId="urn:microsoft.com/office/officeart/2005/8/layout/orgChart1"/>
    <dgm:cxn modelId="{ED7BEECD-96BA-440D-88E3-6D1FB09A16DD}" srcId="{F7F1E723-73BD-45F6-9533-1CE4A8ABD71E}" destId="{80145B3C-F3A8-46BF-82B9-3855456134A3}" srcOrd="0" destOrd="0" parTransId="{43633675-ECE2-4E7B-B0BE-8B920EFF2C90}" sibTransId="{07165D3C-A3CC-48BE-9038-4EC067C0C248}"/>
    <dgm:cxn modelId="{811E9E7B-796D-4988-911D-0730A78BD0F1}" type="presOf" srcId="{397EE291-6E3C-4C6D-BC05-0B1F9E566ED5}" destId="{947841F5-4B79-4D7A-A912-19A29B3B77D9}" srcOrd="0" destOrd="0" presId="urn:microsoft.com/office/officeart/2005/8/layout/orgChart1"/>
    <dgm:cxn modelId="{02CADD34-EC5C-4DEE-8BE2-76B15A2BFE3B}" type="presParOf" srcId="{56E936A1-660D-4DB6-9A40-8E9E89141CFC}" destId="{C7B1A7F2-8344-4E73-AF63-9C1B4070E01F}" srcOrd="0" destOrd="0" presId="urn:microsoft.com/office/officeart/2005/8/layout/orgChart1"/>
    <dgm:cxn modelId="{A51CC19D-A487-4C60-A26B-DBAA257E0226}" type="presParOf" srcId="{C7B1A7F2-8344-4E73-AF63-9C1B4070E01F}" destId="{2CA7A20A-D287-4F05-9A8A-35AF4E20819A}" srcOrd="0" destOrd="0" presId="urn:microsoft.com/office/officeart/2005/8/layout/orgChart1"/>
    <dgm:cxn modelId="{01B2218E-0CAD-4B6A-8FBE-B4358E3DAC96}" type="presParOf" srcId="{2CA7A20A-D287-4F05-9A8A-35AF4E20819A}" destId="{704C3DC4-EBD1-47B5-BD82-61B697F79000}" srcOrd="0" destOrd="0" presId="urn:microsoft.com/office/officeart/2005/8/layout/orgChart1"/>
    <dgm:cxn modelId="{A4C88883-7BAD-4993-AFFB-3AE1F26EC4D9}" type="presParOf" srcId="{2CA7A20A-D287-4F05-9A8A-35AF4E20819A}" destId="{14DA974E-6ADB-403C-8D85-95BBF2FB3230}" srcOrd="1" destOrd="0" presId="urn:microsoft.com/office/officeart/2005/8/layout/orgChart1"/>
    <dgm:cxn modelId="{B89D211E-F835-4AC1-84E7-B3EB61A16216}" type="presParOf" srcId="{C7B1A7F2-8344-4E73-AF63-9C1B4070E01F}" destId="{D5503D47-CD5D-4C5F-9E9A-B7B92689B0C2}" srcOrd="1" destOrd="0" presId="urn:microsoft.com/office/officeart/2005/8/layout/orgChart1"/>
    <dgm:cxn modelId="{D1CE9411-5867-4616-BA42-6214B52D1D06}" type="presParOf" srcId="{D5503D47-CD5D-4C5F-9E9A-B7B92689B0C2}" destId="{1194A57F-AAB1-4D70-9D62-5EE2DEDECB50}" srcOrd="0" destOrd="0" presId="urn:microsoft.com/office/officeart/2005/8/layout/orgChart1"/>
    <dgm:cxn modelId="{79F2CCC5-2549-4EDA-ABE0-8097080A343E}" type="presParOf" srcId="{D5503D47-CD5D-4C5F-9E9A-B7B92689B0C2}" destId="{9B7A5B4F-CDF3-4025-8C39-1B5A46E8EC1C}" srcOrd="1" destOrd="0" presId="urn:microsoft.com/office/officeart/2005/8/layout/orgChart1"/>
    <dgm:cxn modelId="{6316C1EB-EC96-4DCE-9AEB-37C21DBD53F1}" type="presParOf" srcId="{9B7A5B4F-CDF3-4025-8C39-1B5A46E8EC1C}" destId="{71A61174-CDF0-481C-827C-96691D428FA2}" srcOrd="0" destOrd="0" presId="urn:microsoft.com/office/officeart/2005/8/layout/orgChart1"/>
    <dgm:cxn modelId="{43361042-A219-429B-81E2-0716DDDC42E9}" type="presParOf" srcId="{71A61174-CDF0-481C-827C-96691D428FA2}" destId="{E4FF9FC7-59D1-4294-8673-CDBA67ADA73F}" srcOrd="0" destOrd="0" presId="urn:microsoft.com/office/officeart/2005/8/layout/orgChart1"/>
    <dgm:cxn modelId="{73D8FDC1-5882-4606-A922-06A46A6B57BE}" type="presParOf" srcId="{71A61174-CDF0-481C-827C-96691D428FA2}" destId="{92BD2649-F293-4F42-BE52-5E631DEE346B}" srcOrd="1" destOrd="0" presId="urn:microsoft.com/office/officeart/2005/8/layout/orgChart1"/>
    <dgm:cxn modelId="{F80CB78E-F7C8-493B-BB29-F5074A740AB7}" type="presParOf" srcId="{9B7A5B4F-CDF3-4025-8C39-1B5A46E8EC1C}" destId="{63E183A7-5E7D-4D2B-BAC2-48CF88771D70}" srcOrd="1" destOrd="0" presId="urn:microsoft.com/office/officeart/2005/8/layout/orgChart1"/>
    <dgm:cxn modelId="{4FF73371-6540-4055-A7B2-22770AACDFE4}" type="presParOf" srcId="{63E183A7-5E7D-4D2B-BAC2-48CF88771D70}" destId="{705FEF87-1985-41A8-8895-1E1507798161}" srcOrd="0" destOrd="0" presId="urn:microsoft.com/office/officeart/2005/8/layout/orgChart1"/>
    <dgm:cxn modelId="{5AAC4E78-AD0C-4438-8E25-B320F94E4A47}" type="presParOf" srcId="{63E183A7-5E7D-4D2B-BAC2-48CF88771D70}" destId="{BA394506-BA52-457F-82B8-E28DC8EE7BF5}" srcOrd="1" destOrd="0" presId="urn:microsoft.com/office/officeart/2005/8/layout/orgChart1"/>
    <dgm:cxn modelId="{1C5B1953-2102-4440-9E18-7DFFCB909C9E}" type="presParOf" srcId="{BA394506-BA52-457F-82B8-E28DC8EE7BF5}" destId="{2AFBE213-BA3C-48A4-8E4A-437BD22FA56D}" srcOrd="0" destOrd="0" presId="urn:microsoft.com/office/officeart/2005/8/layout/orgChart1"/>
    <dgm:cxn modelId="{291C5F2F-E7BE-4C8E-B090-96FD384A9C44}" type="presParOf" srcId="{2AFBE213-BA3C-48A4-8E4A-437BD22FA56D}" destId="{F25EE205-9E3F-4505-AF50-1DE65DF91272}" srcOrd="0" destOrd="0" presId="urn:microsoft.com/office/officeart/2005/8/layout/orgChart1"/>
    <dgm:cxn modelId="{F53D9880-3285-4BA4-8DE4-BF0CFF825087}" type="presParOf" srcId="{2AFBE213-BA3C-48A4-8E4A-437BD22FA56D}" destId="{56D48AAD-3FB0-4674-AAFF-CE6748A3B87A}" srcOrd="1" destOrd="0" presId="urn:microsoft.com/office/officeart/2005/8/layout/orgChart1"/>
    <dgm:cxn modelId="{9312F712-F92A-4FAE-BE34-D78746E2C325}" type="presParOf" srcId="{BA394506-BA52-457F-82B8-E28DC8EE7BF5}" destId="{D83784D3-BC88-46D6-A838-0518A11EC653}" srcOrd="1" destOrd="0" presId="urn:microsoft.com/office/officeart/2005/8/layout/orgChart1"/>
    <dgm:cxn modelId="{42105438-61E3-4A65-B8B1-7B09A96079DB}" type="presParOf" srcId="{BA394506-BA52-457F-82B8-E28DC8EE7BF5}" destId="{BBEBD62A-6614-4A5F-8ACA-75537612D5F5}" srcOrd="2" destOrd="0" presId="urn:microsoft.com/office/officeart/2005/8/layout/orgChart1"/>
    <dgm:cxn modelId="{5BD80AF0-B6FD-4E1A-9C16-E051E7F8A558}" type="presParOf" srcId="{9B7A5B4F-CDF3-4025-8C39-1B5A46E8EC1C}" destId="{4E6B4AE2-C86B-4057-8696-19CE9BB16660}" srcOrd="2" destOrd="0" presId="urn:microsoft.com/office/officeart/2005/8/layout/orgChart1"/>
    <dgm:cxn modelId="{DE2251B5-29C7-46A3-A4B3-E19F0EDFD276}" type="presParOf" srcId="{D5503D47-CD5D-4C5F-9E9A-B7B92689B0C2}" destId="{ABE8EA2E-2388-4CA4-9893-E1D44678C44C}" srcOrd="2" destOrd="0" presId="urn:microsoft.com/office/officeart/2005/8/layout/orgChart1"/>
    <dgm:cxn modelId="{93AE124C-E8F0-4D9B-930C-826F4916F07C}" type="presParOf" srcId="{D5503D47-CD5D-4C5F-9E9A-B7B92689B0C2}" destId="{27F9E5BC-F788-4BCE-B6B8-5294D0AEE1CB}" srcOrd="3" destOrd="0" presId="urn:microsoft.com/office/officeart/2005/8/layout/orgChart1"/>
    <dgm:cxn modelId="{CC0A0B14-A330-4FB6-A5C0-81583E70DDA4}" type="presParOf" srcId="{27F9E5BC-F788-4BCE-B6B8-5294D0AEE1CB}" destId="{843FC6BE-2A59-483A-8DC7-5B9F52125111}" srcOrd="0" destOrd="0" presId="urn:microsoft.com/office/officeart/2005/8/layout/orgChart1"/>
    <dgm:cxn modelId="{C07DDD59-D40C-4BD4-A1BB-CA0CBECBBD3F}" type="presParOf" srcId="{843FC6BE-2A59-483A-8DC7-5B9F52125111}" destId="{947841F5-4B79-4D7A-A912-19A29B3B77D9}" srcOrd="0" destOrd="0" presId="urn:microsoft.com/office/officeart/2005/8/layout/orgChart1"/>
    <dgm:cxn modelId="{69DD3543-5FE4-4437-96A1-D13EBFED847C}" type="presParOf" srcId="{843FC6BE-2A59-483A-8DC7-5B9F52125111}" destId="{1EFBCD12-5FBA-4833-B180-9DCF0084F9AE}" srcOrd="1" destOrd="0" presId="urn:microsoft.com/office/officeart/2005/8/layout/orgChart1"/>
    <dgm:cxn modelId="{BAD562DE-026C-417C-BC65-E9DD50380902}" type="presParOf" srcId="{27F9E5BC-F788-4BCE-B6B8-5294D0AEE1CB}" destId="{DFB362AD-E8B2-428A-9B9B-5FCAF9D99E28}" srcOrd="1" destOrd="0" presId="urn:microsoft.com/office/officeart/2005/8/layout/orgChart1"/>
    <dgm:cxn modelId="{C0C3EF25-B085-48C0-A6EA-3566700ED8C2}" type="presParOf" srcId="{DFB362AD-E8B2-428A-9B9B-5FCAF9D99E28}" destId="{C4F5CE5A-AC2B-4456-A400-93DB82A6BD6C}" srcOrd="0" destOrd="0" presId="urn:microsoft.com/office/officeart/2005/8/layout/orgChart1"/>
    <dgm:cxn modelId="{1ABD7A97-DFB3-42DC-BD09-01B59E7E4765}" type="presParOf" srcId="{DFB362AD-E8B2-428A-9B9B-5FCAF9D99E28}" destId="{4B638914-6135-4896-ADC5-C6E2B961E7D9}" srcOrd="1" destOrd="0" presId="urn:microsoft.com/office/officeart/2005/8/layout/orgChart1"/>
    <dgm:cxn modelId="{137D7BAE-73C2-4A5A-94A4-40ABA8960614}" type="presParOf" srcId="{4B638914-6135-4896-ADC5-C6E2B961E7D9}" destId="{1441B7B5-C9EB-436F-BA23-79C278B4E9C7}" srcOrd="0" destOrd="0" presId="urn:microsoft.com/office/officeart/2005/8/layout/orgChart1"/>
    <dgm:cxn modelId="{A4400E6D-ECAF-45AE-BC0C-85842961BF91}" type="presParOf" srcId="{1441B7B5-C9EB-436F-BA23-79C278B4E9C7}" destId="{6352844F-4738-479C-A4EB-1DF0CB20A9FD}" srcOrd="0" destOrd="0" presId="urn:microsoft.com/office/officeart/2005/8/layout/orgChart1"/>
    <dgm:cxn modelId="{6E6C698C-9696-427D-8FAC-8C2A3580280B}" type="presParOf" srcId="{1441B7B5-C9EB-436F-BA23-79C278B4E9C7}" destId="{A72D5422-5459-4312-8BF0-E148B5E00F1C}" srcOrd="1" destOrd="0" presId="urn:microsoft.com/office/officeart/2005/8/layout/orgChart1"/>
    <dgm:cxn modelId="{91F4A6E5-A648-40B5-9AD0-5F316B497FE4}" type="presParOf" srcId="{4B638914-6135-4896-ADC5-C6E2B961E7D9}" destId="{83C07A92-8D61-4209-831B-020BCD6BBE59}" srcOrd="1" destOrd="0" presId="urn:microsoft.com/office/officeart/2005/8/layout/orgChart1"/>
    <dgm:cxn modelId="{976F0402-4A78-4467-B5D1-CC8B674B7BCE}" type="presParOf" srcId="{4B638914-6135-4896-ADC5-C6E2B961E7D9}" destId="{1C34F9AC-9F81-49B3-A413-EA328FDBEE3B}" srcOrd="2" destOrd="0" presId="urn:microsoft.com/office/officeart/2005/8/layout/orgChart1"/>
    <dgm:cxn modelId="{D0E9340A-A36F-4958-9A04-F832F486F9E3}" type="presParOf" srcId="{27F9E5BC-F788-4BCE-B6B8-5294D0AEE1CB}" destId="{B280E9C1-BD14-425C-8112-C5527100379C}" srcOrd="2" destOrd="0" presId="urn:microsoft.com/office/officeart/2005/8/layout/orgChart1"/>
    <dgm:cxn modelId="{286BC260-BD28-4183-8574-7F8B500F7A7E}" type="presParOf" srcId="{D5503D47-CD5D-4C5F-9E9A-B7B92689B0C2}" destId="{5FC361BA-6AB2-4115-B76C-474D0D7CBC9E}" srcOrd="4" destOrd="0" presId="urn:microsoft.com/office/officeart/2005/8/layout/orgChart1"/>
    <dgm:cxn modelId="{C50112D9-0736-40E8-AE9C-DAB89DA60546}" type="presParOf" srcId="{D5503D47-CD5D-4C5F-9E9A-B7B92689B0C2}" destId="{DDB062F9-0C73-426D-A7AD-4CD5194E6479}" srcOrd="5" destOrd="0" presId="urn:microsoft.com/office/officeart/2005/8/layout/orgChart1"/>
    <dgm:cxn modelId="{D55B9B3C-ADAD-4165-BFB7-F9DC7A8ECE00}" type="presParOf" srcId="{DDB062F9-0C73-426D-A7AD-4CD5194E6479}" destId="{30341EE9-740E-44FB-8A0A-97D0968EFB0E}" srcOrd="0" destOrd="0" presId="urn:microsoft.com/office/officeart/2005/8/layout/orgChart1"/>
    <dgm:cxn modelId="{5349C138-79CA-4015-9A58-CEC9CF1D1842}" type="presParOf" srcId="{30341EE9-740E-44FB-8A0A-97D0968EFB0E}" destId="{77C7D2C8-EFE2-4FE4-AB6B-2B9172683F22}" srcOrd="0" destOrd="0" presId="urn:microsoft.com/office/officeart/2005/8/layout/orgChart1"/>
    <dgm:cxn modelId="{42ACA748-74B2-4D26-A04F-0E4E81782ABE}" type="presParOf" srcId="{30341EE9-740E-44FB-8A0A-97D0968EFB0E}" destId="{02004ED0-4873-4F08-85E4-6ED362AC785E}" srcOrd="1" destOrd="0" presId="urn:microsoft.com/office/officeart/2005/8/layout/orgChart1"/>
    <dgm:cxn modelId="{898E132D-B7DA-4EA5-BB90-D5EE1E275134}" type="presParOf" srcId="{DDB062F9-0C73-426D-A7AD-4CD5194E6479}" destId="{72D65928-5F8F-4086-8E76-490715F5847B}" srcOrd="1" destOrd="0" presId="urn:microsoft.com/office/officeart/2005/8/layout/orgChart1"/>
    <dgm:cxn modelId="{D01DC406-6D75-4294-A9A1-EA24195A93D2}" type="presParOf" srcId="{72D65928-5F8F-4086-8E76-490715F5847B}" destId="{3AF54B59-2E2B-4865-A9C9-7914168063BD}" srcOrd="0" destOrd="0" presId="urn:microsoft.com/office/officeart/2005/8/layout/orgChart1"/>
    <dgm:cxn modelId="{64E4DBD4-4CB9-4875-950D-9A19C5431724}" type="presParOf" srcId="{72D65928-5F8F-4086-8E76-490715F5847B}" destId="{DD096D48-08A5-41AB-BCAA-AECE437C4E65}" srcOrd="1" destOrd="0" presId="urn:microsoft.com/office/officeart/2005/8/layout/orgChart1"/>
    <dgm:cxn modelId="{A6870375-C419-4430-AE9F-F64909B2B859}" type="presParOf" srcId="{DD096D48-08A5-41AB-BCAA-AECE437C4E65}" destId="{C441A280-91DB-42A7-8C57-9A5A3F2A4AC3}" srcOrd="0" destOrd="0" presId="urn:microsoft.com/office/officeart/2005/8/layout/orgChart1"/>
    <dgm:cxn modelId="{60D29285-21D3-487F-BDDE-CDFA1AD11188}" type="presParOf" srcId="{C441A280-91DB-42A7-8C57-9A5A3F2A4AC3}" destId="{074FBEB6-F865-4906-A193-F8370D72EA96}" srcOrd="0" destOrd="0" presId="urn:microsoft.com/office/officeart/2005/8/layout/orgChart1"/>
    <dgm:cxn modelId="{5DB755F5-510F-4991-9E45-C61E8DC47275}" type="presParOf" srcId="{C441A280-91DB-42A7-8C57-9A5A3F2A4AC3}" destId="{848B04C2-DC22-48C7-A676-0655FCBFEF26}" srcOrd="1" destOrd="0" presId="urn:microsoft.com/office/officeart/2005/8/layout/orgChart1"/>
    <dgm:cxn modelId="{2C6CA329-ECC8-451D-B1F9-E8C9AE75AE19}" type="presParOf" srcId="{DD096D48-08A5-41AB-BCAA-AECE437C4E65}" destId="{1C09A7F2-0D84-4ABC-BE0C-2E244B1CC093}" srcOrd="1" destOrd="0" presId="urn:microsoft.com/office/officeart/2005/8/layout/orgChart1"/>
    <dgm:cxn modelId="{C0CF48A7-3E07-44C9-B980-BF0CB8AF07E3}" type="presParOf" srcId="{DD096D48-08A5-41AB-BCAA-AECE437C4E65}" destId="{905AB066-6BA9-42A7-92AB-1584E57D709A}" srcOrd="2" destOrd="0" presId="urn:microsoft.com/office/officeart/2005/8/layout/orgChart1"/>
    <dgm:cxn modelId="{6CEF261A-1DD9-4380-84EA-A6D817678B39}" type="presParOf" srcId="{DDB062F9-0C73-426D-A7AD-4CD5194E6479}" destId="{816D9350-3652-4DF6-97F8-ABC558F3C170}" srcOrd="2" destOrd="0" presId="urn:microsoft.com/office/officeart/2005/8/layout/orgChart1"/>
    <dgm:cxn modelId="{E5AC36B9-2FBA-4D5D-9404-414832C1DD2C}" type="presParOf" srcId="{D5503D47-CD5D-4C5F-9E9A-B7B92689B0C2}" destId="{8005EF8A-9154-4823-9FEC-76BD3DA0538A}" srcOrd="6" destOrd="0" presId="urn:microsoft.com/office/officeart/2005/8/layout/orgChart1"/>
    <dgm:cxn modelId="{001F1A2E-8D21-4CB0-AB74-60738BCFC1E1}" type="presParOf" srcId="{D5503D47-CD5D-4C5F-9E9A-B7B92689B0C2}" destId="{A4B8168E-9781-4266-A07D-F877BB1C4297}" srcOrd="7" destOrd="0" presId="urn:microsoft.com/office/officeart/2005/8/layout/orgChart1"/>
    <dgm:cxn modelId="{4FC3666C-70B2-45CB-BCEC-37DB5C49C7D1}" type="presParOf" srcId="{A4B8168E-9781-4266-A07D-F877BB1C4297}" destId="{E2A5EE05-B03D-4826-A2F7-1A328C28FD2C}" srcOrd="0" destOrd="0" presId="urn:microsoft.com/office/officeart/2005/8/layout/orgChart1"/>
    <dgm:cxn modelId="{67E014F0-76DA-4748-8DFF-A26AA0E1429E}" type="presParOf" srcId="{E2A5EE05-B03D-4826-A2F7-1A328C28FD2C}" destId="{049357EF-E574-476A-BE5A-93433554D7E5}" srcOrd="0" destOrd="0" presId="urn:microsoft.com/office/officeart/2005/8/layout/orgChart1"/>
    <dgm:cxn modelId="{4CF9AEF7-4BAE-4FB6-91AF-75502C93CEB5}" type="presParOf" srcId="{E2A5EE05-B03D-4826-A2F7-1A328C28FD2C}" destId="{16840510-CD97-4CF0-AAA6-39563AB8C4B1}" srcOrd="1" destOrd="0" presId="urn:microsoft.com/office/officeart/2005/8/layout/orgChart1"/>
    <dgm:cxn modelId="{887F18DF-367A-400D-AA53-B494CC520D7F}" type="presParOf" srcId="{A4B8168E-9781-4266-A07D-F877BB1C4297}" destId="{F31DAA1C-C1AC-4426-B925-CB35F6FFC98C}" srcOrd="1" destOrd="0" presId="urn:microsoft.com/office/officeart/2005/8/layout/orgChart1"/>
    <dgm:cxn modelId="{9FBB7002-B80B-44EC-BEA3-2509780D3AA6}" type="presParOf" srcId="{F31DAA1C-C1AC-4426-B925-CB35F6FFC98C}" destId="{0B00872E-FBE5-4F3F-81EB-6E6C416EB204}" srcOrd="0" destOrd="0" presId="urn:microsoft.com/office/officeart/2005/8/layout/orgChart1"/>
    <dgm:cxn modelId="{ABB26501-0D76-4152-9524-2E1B47182A06}" type="presParOf" srcId="{F31DAA1C-C1AC-4426-B925-CB35F6FFC98C}" destId="{B31BA4B7-06CE-42D8-8A1A-E6E391545337}" srcOrd="1" destOrd="0" presId="urn:microsoft.com/office/officeart/2005/8/layout/orgChart1"/>
    <dgm:cxn modelId="{C5EC3291-830F-4F9F-8207-0B74BDB8B5C4}" type="presParOf" srcId="{B31BA4B7-06CE-42D8-8A1A-E6E391545337}" destId="{B6940805-A96A-474D-8352-EF1BEA6144D1}" srcOrd="0" destOrd="0" presId="urn:microsoft.com/office/officeart/2005/8/layout/orgChart1"/>
    <dgm:cxn modelId="{4385875B-621C-4204-AD5B-434ADFC16C94}" type="presParOf" srcId="{B6940805-A96A-474D-8352-EF1BEA6144D1}" destId="{F4610459-8D57-4276-858F-6013F6390D14}" srcOrd="0" destOrd="0" presId="urn:microsoft.com/office/officeart/2005/8/layout/orgChart1"/>
    <dgm:cxn modelId="{CDF71063-CDA7-4390-9F3C-397D4FC8E4CE}" type="presParOf" srcId="{B6940805-A96A-474D-8352-EF1BEA6144D1}" destId="{C252CA96-11FE-4978-9467-CD1799EC0B0E}" srcOrd="1" destOrd="0" presId="urn:microsoft.com/office/officeart/2005/8/layout/orgChart1"/>
    <dgm:cxn modelId="{59299E47-9FB1-437C-ADC0-650090818AB1}" type="presParOf" srcId="{B31BA4B7-06CE-42D8-8A1A-E6E391545337}" destId="{90909D5E-085F-4C9F-8432-A78A47D6CF9C}" srcOrd="1" destOrd="0" presId="urn:microsoft.com/office/officeart/2005/8/layout/orgChart1"/>
    <dgm:cxn modelId="{02CDAA6B-0E17-42DB-8296-A67BCC9EFF79}" type="presParOf" srcId="{B31BA4B7-06CE-42D8-8A1A-E6E391545337}" destId="{09D07445-83D8-4CE9-853E-35B4007D08CB}" srcOrd="2" destOrd="0" presId="urn:microsoft.com/office/officeart/2005/8/layout/orgChart1"/>
    <dgm:cxn modelId="{28A9E207-49DB-441C-82A7-C423343F839F}" type="presParOf" srcId="{F31DAA1C-C1AC-4426-B925-CB35F6FFC98C}" destId="{D757DC9E-C0E3-4CDB-9591-9E610AE54324}" srcOrd="2" destOrd="0" presId="urn:microsoft.com/office/officeart/2005/8/layout/orgChart1"/>
    <dgm:cxn modelId="{071EC787-DD95-4F05-A89A-BA52C53A0FF9}" type="presParOf" srcId="{F31DAA1C-C1AC-4426-B925-CB35F6FFC98C}" destId="{4621F515-F613-4D7A-95B9-DDBB106C77C9}" srcOrd="3" destOrd="0" presId="urn:microsoft.com/office/officeart/2005/8/layout/orgChart1"/>
    <dgm:cxn modelId="{8BA68796-1725-4C17-A8D9-0639C58D991C}" type="presParOf" srcId="{4621F515-F613-4D7A-95B9-DDBB106C77C9}" destId="{4FEE1A75-7CDA-4338-8131-A9642F3C6B2B}" srcOrd="0" destOrd="0" presId="urn:microsoft.com/office/officeart/2005/8/layout/orgChart1"/>
    <dgm:cxn modelId="{D803F945-00E1-471F-96E5-187ADBA23C6F}" type="presParOf" srcId="{4FEE1A75-7CDA-4338-8131-A9642F3C6B2B}" destId="{86FEC6A6-9203-4EFD-BC52-BFC4A1BD98AD}" srcOrd="0" destOrd="0" presId="urn:microsoft.com/office/officeart/2005/8/layout/orgChart1"/>
    <dgm:cxn modelId="{D6999AAC-A894-47C1-9D58-5DBA1B8389E8}" type="presParOf" srcId="{4FEE1A75-7CDA-4338-8131-A9642F3C6B2B}" destId="{9EDBACFB-C9DB-4F76-AFFC-7CCA862C65F6}" srcOrd="1" destOrd="0" presId="urn:microsoft.com/office/officeart/2005/8/layout/orgChart1"/>
    <dgm:cxn modelId="{1A1CDB46-D77D-449A-BA21-8616A32F319F}" type="presParOf" srcId="{4621F515-F613-4D7A-95B9-DDBB106C77C9}" destId="{CF45B6D4-76E1-4D7E-AD38-C835B4E93B79}" srcOrd="1" destOrd="0" presId="urn:microsoft.com/office/officeart/2005/8/layout/orgChart1"/>
    <dgm:cxn modelId="{24015DD5-5EFC-459C-AAB5-FBF5776007BB}" type="presParOf" srcId="{4621F515-F613-4D7A-95B9-DDBB106C77C9}" destId="{D3BB53A2-5048-42B8-A5D6-9106EA3E518E}" srcOrd="2" destOrd="0" presId="urn:microsoft.com/office/officeart/2005/8/layout/orgChart1"/>
    <dgm:cxn modelId="{D20C318D-CD56-4478-9772-0C4423F3CD8F}" type="presParOf" srcId="{A4B8168E-9781-4266-A07D-F877BB1C4297}" destId="{E304F72D-8286-4D8D-B4A6-2761C9DDB94A}" srcOrd="2" destOrd="0" presId="urn:microsoft.com/office/officeart/2005/8/layout/orgChart1"/>
    <dgm:cxn modelId="{28995420-CFAA-44FA-AFEC-B60C472D07F9}" type="presParOf" srcId="{C7B1A7F2-8344-4E73-AF63-9C1B4070E01F}" destId="{947EDF2D-84FA-4A24-92CF-9476A489C3C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200DF-C446-4BBC-A080-45D05DFE8B3C}">
      <dsp:nvSpPr>
        <dsp:cNvPr id="0" name=""/>
        <dsp:cNvSpPr/>
      </dsp:nvSpPr>
      <dsp:spPr>
        <a:xfrm>
          <a:off x="5745066" y="5433911"/>
          <a:ext cx="148921" cy="456693"/>
        </a:xfrm>
        <a:custGeom>
          <a:avLst/>
          <a:gdLst/>
          <a:ahLst/>
          <a:cxnLst/>
          <a:rect l="0" t="0" r="0" b="0"/>
          <a:pathLst>
            <a:path>
              <a:moveTo>
                <a:pt x="0" y="0"/>
              </a:moveTo>
              <a:lnTo>
                <a:pt x="0" y="456693"/>
              </a:lnTo>
              <a:lnTo>
                <a:pt x="148921" y="45669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29EC1A-98CF-4BD2-B26C-93A9D037329B}">
      <dsp:nvSpPr>
        <dsp:cNvPr id="0" name=""/>
        <dsp:cNvSpPr/>
      </dsp:nvSpPr>
      <dsp:spPr>
        <a:xfrm>
          <a:off x="5496863" y="4729014"/>
          <a:ext cx="148921" cy="456693"/>
        </a:xfrm>
        <a:custGeom>
          <a:avLst/>
          <a:gdLst/>
          <a:ahLst/>
          <a:cxnLst/>
          <a:rect l="0" t="0" r="0" b="0"/>
          <a:pathLst>
            <a:path>
              <a:moveTo>
                <a:pt x="0" y="0"/>
              </a:moveTo>
              <a:lnTo>
                <a:pt x="0" y="456693"/>
              </a:lnTo>
              <a:lnTo>
                <a:pt x="148921" y="45669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38544C-9C75-4D6C-98A1-CCEE2C09EDEE}">
      <dsp:nvSpPr>
        <dsp:cNvPr id="0" name=""/>
        <dsp:cNvSpPr/>
      </dsp:nvSpPr>
      <dsp:spPr>
        <a:xfrm>
          <a:off x="5248660" y="4024118"/>
          <a:ext cx="148921" cy="456693"/>
        </a:xfrm>
        <a:custGeom>
          <a:avLst/>
          <a:gdLst/>
          <a:ahLst/>
          <a:cxnLst/>
          <a:rect l="0" t="0" r="0" b="0"/>
          <a:pathLst>
            <a:path>
              <a:moveTo>
                <a:pt x="0" y="0"/>
              </a:moveTo>
              <a:lnTo>
                <a:pt x="0" y="456693"/>
              </a:lnTo>
              <a:lnTo>
                <a:pt x="148921" y="45669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59DFA4-D5C0-440A-AE6F-E4EDFA214211}">
      <dsp:nvSpPr>
        <dsp:cNvPr id="0" name=""/>
        <dsp:cNvSpPr/>
      </dsp:nvSpPr>
      <dsp:spPr>
        <a:xfrm>
          <a:off x="5000457" y="3319221"/>
          <a:ext cx="148921" cy="456693"/>
        </a:xfrm>
        <a:custGeom>
          <a:avLst/>
          <a:gdLst/>
          <a:ahLst/>
          <a:cxnLst/>
          <a:rect l="0" t="0" r="0" b="0"/>
          <a:pathLst>
            <a:path>
              <a:moveTo>
                <a:pt x="0" y="0"/>
              </a:moveTo>
              <a:lnTo>
                <a:pt x="0" y="456693"/>
              </a:lnTo>
              <a:lnTo>
                <a:pt x="148921" y="45669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78284E-5CDD-488A-AAFC-02F5B49BE9AC}">
      <dsp:nvSpPr>
        <dsp:cNvPr id="0" name=""/>
        <dsp:cNvSpPr/>
      </dsp:nvSpPr>
      <dsp:spPr>
        <a:xfrm>
          <a:off x="4752254" y="2614324"/>
          <a:ext cx="148921" cy="456693"/>
        </a:xfrm>
        <a:custGeom>
          <a:avLst/>
          <a:gdLst/>
          <a:ahLst/>
          <a:cxnLst/>
          <a:rect l="0" t="0" r="0" b="0"/>
          <a:pathLst>
            <a:path>
              <a:moveTo>
                <a:pt x="0" y="0"/>
              </a:moveTo>
              <a:lnTo>
                <a:pt x="0" y="456693"/>
              </a:lnTo>
              <a:lnTo>
                <a:pt x="148921" y="45669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1FC2AA-AF34-4761-B5E3-24A0497999DE}">
      <dsp:nvSpPr>
        <dsp:cNvPr id="0" name=""/>
        <dsp:cNvSpPr/>
      </dsp:nvSpPr>
      <dsp:spPr>
        <a:xfrm>
          <a:off x="4504051" y="1909428"/>
          <a:ext cx="148921" cy="456693"/>
        </a:xfrm>
        <a:custGeom>
          <a:avLst/>
          <a:gdLst/>
          <a:ahLst/>
          <a:cxnLst/>
          <a:rect l="0" t="0" r="0" b="0"/>
          <a:pathLst>
            <a:path>
              <a:moveTo>
                <a:pt x="0" y="0"/>
              </a:moveTo>
              <a:lnTo>
                <a:pt x="0" y="456693"/>
              </a:lnTo>
              <a:lnTo>
                <a:pt x="148921" y="45669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E22CBA-FBA8-455E-BDA8-F4F11178F713}">
      <dsp:nvSpPr>
        <dsp:cNvPr id="0" name=""/>
        <dsp:cNvSpPr/>
      </dsp:nvSpPr>
      <dsp:spPr>
        <a:xfrm>
          <a:off x="4855456" y="1204531"/>
          <a:ext cx="91440" cy="208490"/>
        </a:xfrm>
        <a:custGeom>
          <a:avLst/>
          <a:gdLst/>
          <a:ahLst/>
          <a:cxnLst/>
          <a:rect l="0" t="0" r="0" b="0"/>
          <a:pathLst>
            <a:path>
              <a:moveTo>
                <a:pt x="45720" y="0"/>
              </a:moveTo>
              <a:lnTo>
                <a:pt x="45720" y="20849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AEB645-C3AE-411E-A9C0-709955DB3A37}">
      <dsp:nvSpPr>
        <dsp:cNvPr id="0" name=""/>
        <dsp:cNvSpPr/>
      </dsp:nvSpPr>
      <dsp:spPr>
        <a:xfrm>
          <a:off x="3575771" y="499634"/>
          <a:ext cx="1325404" cy="208490"/>
        </a:xfrm>
        <a:custGeom>
          <a:avLst/>
          <a:gdLst/>
          <a:ahLst/>
          <a:cxnLst/>
          <a:rect l="0" t="0" r="0" b="0"/>
          <a:pathLst>
            <a:path>
              <a:moveTo>
                <a:pt x="0" y="0"/>
              </a:moveTo>
              <a:lnTo>
                <a:pt x="0" y="104245"/>
              </a:lnTo>
              <a:lnTo>
                <a:pt x="1325404" y="104245"/>
              </a:lnTo>
              <a:lnTo>
                <a:pt x="1325404" y="20849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9A05A4-9683-411C-A6BC-8B2EB4EEB9F6}">
      <dsp:nvSpPr>
        <dsp:cNvPr id="0" name=""/>
        <dsp:cNvSpPr/>
      </dsp:nvSpPr>
      <dsp:spPr>
        <a:xfrm>
          <a:off x="3302748" y="1909428"/>
          <a:ext cx="148921" cy="456693"/>
        </a:xfrm>
        <a:custGeom>
          <a:avLst/>
          <a:gdLst/>
          <a:ahLst/>
          <a:cxnLst/>
          <a:rect l="0" t="0" r="0" b="0"/>
          <a:pathLst>
            <a:path>
              <a:moveTo>
                <a:pt x="0" y="0"/>
              </a:moveTo>
              <a:lnTo>
                <a:pt x="0" y="456693"/>
              </a:lnTo>
              <a:lnTo>
                <a:pt x="148921" y="45669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C6091E-D42C-4B1B-AE4C-958D27AFD4DB}">
      <dsp:nvSpPr>
        <dsp:cNvPr id="0" name=""/>
        <dsp:cNvSpPr/>
      </dsp:nvSpPr>
      <dsp:spPr>
        <a:xfrm>
          <a:off x="3654153" y="1204531"/>
          <a:ext cx="91440" cy="208490"/>
        </a:xfrm>
        <a:custGeom>
          <a:avLst/>
          <a:gdLst/>
          <a:ahLst/>
          <a:cxnLst/>
          <a:rect l="0" t="0" r="0" b="0"/>
          <a:pathLst>
            <a:path>
              <a:moveTo>
                <a:pt x="45720" y="0"/>
              </a:moveTo>
              <a:lnTo>
                <a:pt x="45720" y="20849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42478B-4D77-42AA-B698-1140F5A0E31D}">
      <dsp:nvSpPr>
        <dsp:cNvPr id="0" name=""/>
        <dsp:cNvSpPr/>
      </dsp:nvSpPr>
      <dsp:spPr>
        <a:xfrm>
          <a:off x="3575771" y="499634"/>
          <a:ext cx="124101" cy="208490"/>
        </a:xfrm>
        <a:custGeom>
          <a:avLst/>
          <a:gdLst/>
          <a:ahLst/>
          <a:cxnLst/>
          <a:rect l="0" t="0" r="0" b="0"/>
          <a:pathLst>
            <a:path>
              <a:moveTo>
                <a:pt x="0" y="0"/>
              </a:moveTo>
              <a:lnTo>
                <a:pt x="0" y="104245"/>
              </a:lnTo>
              <a:lnTo>
                <a:pt x="124101" y="104245"/>
              </a:lnTo>
              <a:lnTo>
                <a:pt x="124101" y="20849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3F623F-F411-485B-9FA7-2874BECD24BE}">
      <dsp:nvSpPr>
        <dsp:cNvPr id="0" name=""/>
        <dsp:cNvSpPr/>
      </dsp:nvSpPr>
      <dsp:spPr>
        <a:xfrm>
          <a:off x="2349648" y="2614324"/>
          <a:ext cx="148921" cy="456693"/>
        </a:xfrm>
        <a:custGeom>
          <a:avLst/>
          <a:gdLst/>
          <a:ahLst/>
          <a:cxnLst/>
          <a:rect l="0" t="0" r="0" b="0"/>
          <a:pathLst>
            <a:path>
              <a:moveTo>
                <a:pt x="0" y="0"/>
              </a:moveTo>
              <a:lnTo>
                <a:pt x="0" y="456693"/>
              </a:lnTo>
              <a:lnTo>
                <a:pt x="148921" y="45669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A8CAFC-E1F9-4189-B4E9-CD1E18E923AA}">
      <dsp:nvSpPr>
        <dsp:cNvPr id="0" name=""/>
        <dsp:cNvSpPr/>
      </dsp:nvSpPr>
      <dsp:spPr>
        <a:xfrm>
          <a:off x="2101445" y="1909428"/>
          <a:ext cx="148921" cy="456693"/>
        </a:xfrm>
        <a:custGeom>
          <a:avLst/>
          <a:gdLst/>
          <a:ahLst/>
          <a:cxnLst/>
          <a:rect l="0" t="0" r="0" b="0"/>
          <a:pathLst>
            <a:path>
              <a:moveTo>
                <a:pt x="0" y="0"/>
              </a:moveTo>
              <a:lnTo>
                <a:pt x="0" y="456693"/>
              </a:lnTo>
              <a:lnTo>
                <a:pt x="148921" y="45669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D33E34-C11D-45C0-9AA0-0825027E4C79}">
      <dsp:nvSpPr>
        <dsp:cNvPr id="0" name=""/>
        <dsp:cNvSpPr/>
      </dsp:nvSpPr>
      <dsp:spPr>
        <a:xfrm>
          <a:off x="1853242" y="1204531"/>
          <a:ext cx="148921" cy="456693"/>
        </a:xfrm>
        <a:custGeom>
          <a:avLst/>
          <a:gdLst/>
          <a:ahLst/>
          <a:cxnLst/>
          <a:rect l="0" t="0" r="0" b="0"/>
          <a:pathLst>
            <a:path>
              <a:moveTo>
                <a:pt x="0" y="0"/>
              </a:moveTo>
              <a:lnTo>
                <a:pt x="0" y="456693"/>
              </a:lnTo>
              <a:lnTo>
                <a:pt x="148921" y="45669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BDF4DB-2021-453F-BE75-1E9D7E3B27CF}">
      <dsp:nvSpPr>
        <dsp:cNvPr id="0" name=""/>
        <dsp:cNvSpPr/>
      </dsp:nvSpPr>
      <dsp:spPr>
        <a:xfrm>
          <a:off x="2250367" y="499634"/>
          <a:ext cx="1325404" cy="208490"/>
        </a:xfrm>
        <a:custGeom>
          <a:avLst/>
          <a:gdLst/>
          <a:ahLst/>
          <a:cxnLst/>
          <a:rect l="0" t="0" r="0" b="0"/>
          <a:pathLst>
            <a:path>
              <a:moveTo>
                <a:pt x="1325404" y="0"/>
              </a:moveTo>
              <a:lnTo>
                <a:pt x="1325404" y="104245"/>
              </a:lnTo>
              <a:lnTo>
                <a:pt x="0" y="104245"/>
              </a:lnTo>
              <a:lnTo>
                <a:pt x="0" y="20849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9A1F7-77BE-4D42-B6DB-E79F7A958C4B}">
      <dsp:nvSpPr>
        <dsp:cNvPr id="0" name=""/>
        <dsp:cNvSpPr/>
      </dsp:nvSpPr>
      <dsp:spPr>
        <a:xfrm>
          <a:off x="3079365" y="3228"/>
          <a:ext cx="992812" cy="4964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1" i="0" u="none" strike="noStrike" kern="1200" cap="none" normalizeH="0" baseline="0" smtClean="0">
              <a:ln>
                <a:noFill/>
              </a:ln>
              <a:solidFill>
                <a:schemeClr val="tx1"/>
              </a:solidFill>
              <a:effectLst/>
              <a:latin typeface="Arial" panose="020B0604020202020204" pitchFamily="34" charset="0"/>
            </a:rPr>
            <a:t>PRINCIPIOS FUNDAMENTALES DEL ESTADO</a:t>
          </a:r>
        </a:p>
      </dsp:txBody>
      <dsp:txXfrm>
        <a:off x="3079365" y="3228"/>
        <a:ext cx="992812" cy="496406"/>
      </dsp:txXfrm>
    </dsp:sp>
    <dsp:sp modelId="{7C104CEB-2A84-4E95-AC21-A3B685CA4EE5}">
      <dsp:nvSpPr>
        <dsp:cNvPr id="0" name=""/>
        <dsp:cNvSpPr/>
      </dsp:nvSpPr>
      <dsp:spPr>
        <a:xfrm>
          <a:off x="1753961" y="708125"/>
          <a:ext cx="992812" cy="4964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FORMA DE ESTADO</a:t>
          </a:r>
        </a:p>
      </dsp:txBody>
      <dsp:txXfrm>
        <a:off x="1753961" y="708125"/>
        <a:ext cx="992812" cy="496406"/>
      </dsp:txXfrm>
    </dsp:sp>
    <dsp:sp modelId="{86937A9B-F429-4439-8DC8-174F412D4400}">
      <dsp:nvSpPr>
        <dsp:cNvPr id="0" name=""/>
        <dsp:cNvSpPr/>
      </dsp:nvSpPr>
      <dsp:spPr>
        <a:xfrm>
          <a:off x="2002164" y="1413022"/>
          <a:ext cx="992812" cy="4964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UNITARIO</a:t>
          </a:r>
        </a:p>
      </dsp:txBody>
      <dsp:txXfrm>
        <a:off x="2002164" y="1413022"/>
        <a:ext cx="992812" cy="496406"/>
      </dsp:txXfrm>
    </dsp:sp>
    <dsp:sp modelId="{2DEAC619-2DBC-496B-A3BC-5718A082263C}">
      <dsp:nvSpPr>
        <dsp:cNvPr id="0" name=""/>
        <dsp:cNvSpPr/>
      </dsp:nvSpPr>
      <dsp:spPr>
        <a:xfrm>
          <a:off x="2250367" y="2117918"/>
          <a:ext cx="992812" cy="4964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AUTONOMÍA TERRITORIAL</a:t>
          </a:r>
        </a:p>
      </dsp:txBody>
      <dsp:txXfrm>
        <a:off x="2250367" y="2117918"/>
        <a:ext cx="992812" cy="496406"/>
      </dsp:txXfrm>
    </dsp:sp>
    <dsp:sp modelId="{15AA83F7-5CA1-4E4D-B67D-A5FB32904C4C}">
      <dsp:nvSpPr>
        <dsp:cNvPr id="0" name=""/>
        <dsp:cNvSpPr/>
      </dsp:nvSpPr>
      <dsp:spPr>
        <a:xfrm>
          <a:off x="2498570" y="2822815"/>
          <a:ext cx="992812" cy="4964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DESCENTRALIZACIÓN</a:t>
          </a:r>
        </a:p>
      </dsp:txBody>
      <dsp:txXfrm>
        <a:off x="2498570" y="2822815"/>
        <a:ext cx="992812" cy="496406"/>
      </dsp:txXfrm>
    </dsp:sp>
    <dsp:sp modelId="{67D4B020-3CFD-4297-A65D-075CC444D80F}">
      <dsp:nvSpPr>
        <dsp:cNvPr id="0" name=""/>
        <dsp:cNvSpPr/>
      </dsp:nvSpPr>
      <dsp:spPr>
        <a:xfrm>
          <a:off x="3203467" y="708125"/>
          <a:ext cx="992812" cy="4964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FORMA DE GOBIERNO</a:t>
          </a:r>
        </a:p>
      </dsp:txBody>
      <dsp:txXfrm>
        <a:off x="3203467" y="708125"/>
        <a:ext cx="992812" cy="496406"/>
      </dsp:txXfrm>
    </dsp:sp>
    <dsp:sp modelId="{AFFB23A4-095F-4EE4-B86A-49D53DD39BDA}">
      <dsp:nvSpPr>
        <dsp:cNvPr id="0" name=""/>
        <dsp:cNvSpPr/>
      </dsp:nvSpPr>
      <dsp:spPr>
        <a:xfrm>
          <a:off x="3203467" y="1413022"/>
          <a:ext cx="992812" cy="4964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PRESIDENCIAL</a:t>
          </a:r>
        </a:p>
      </dsp:txBody>
      <dsp:txXfrm>
        <a:off x="3203467" y="1413022"/>
        <a:ext cx="992812" cy="496406"/>
      </dsp:txXfrm>
    </dsp:sp>
    <dsp:sp modelId="{26EBF48A-D712-4EC4-8E35-B5D41192A089}">
      <dsp:nvSpPr>
        <dsp:cNvPr id="0" name=""/>
        <dsp:cNvSpPr/>
      </dsp:nvSpPr>
      <dsp:spPr>
        <a:xfrm>
          <a:off x="3451670" y="2117918"/>
          <a:ext cx="992812" cy="4964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ELEMENTO MIXTO: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VOTO DE CENSURA</a:t>
          </a:r>
        </a:p>
      </dsp:txBody>
      <dsp:txXfrm>
        <a:off x="3451670" y="2117918"/>
        <a:ext cx="992812" cy="496406"/>
      </dsp:txXfrm>
    </dsp:sp>
    <dsp:sp modelId="{B1CB6095-2890-4989-8F6B-1309B54A1ED2}">
      <dsp:nvSpPr>
        <dsp:cNvPr id="0" name=""/>
        <dsp:cNvSpPr/>
      </dsp:nvSpPr>
      <dsp:spPr>
        <a:xfrm>
          <a:off x="4404770" y="708125"/>
          <a:ext cx="992812" cy="4964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VALORES FUNDAMENTALES</a:t>
          </a:r>
        </a:p>
      </dsp:txBody>
      <dsp:txXfrm>
        <a:off x="4404770" y="708125"/>
        <a:ext cx="992812" cy="496406"/>
      </dsp:txXfrm>
    </dsp:sp>
    <dsp:sp modelId="{FDA09728-AF54-4C7B-A0EC-8DA5341D11E3}">
      <dsp:nvSpPr>
        <dsp:cNvPr id="0" name=""/>
        <dsp:cNvSpPr/>
      </dsp:nvSpPr>
      <dsp:spPr>
        <a:xfrm>
          <a:off x="4404770" y="1413022"/>
          <a:ext cx="992812" cy="4964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ESTADO DE DERECHO</a:t>
          </a:r>
        </a:p>
      </dsp:txBody>
      <dsp:txXfrm>
        <a:off x="4404770" y="1413022"/>
        <a:ext cx="992812" cy="496406"/>
      </dsp:txXfrm>
    </dsp:sp>
    <dsp:sp modelId="{2EDA6524-56B8-411D-9F54-B720A8090766}">
      <dsp:nvSpPr>
        <dsp:cNvPr id="0" name=""/>
        <dsp:cNvSpPr/>
      </dsp:nvSpPr>
      <dsp:spPr>
        <a:xfrm>
          <a:off x="4652973" y="2117918"/>
          <a:ext cx="992812" cy="4964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DEMOCRATICO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PLURALISTA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PARTICIPATIVO</a:t>
          </a:r>
        </a:p>
      </dsp:txBody>
      <dsp:txXfrm>
        <a:off x="4652973" y="2117918"/>
        <a:ext cx="992812" cy="496406"/>
      </dsp:txXfrm>
    </dsp:sp>
    <dsp:sp modelId="{6A639807-4571-4239-A05A-DC2C107D6A1B}">
      <dsp:nvSpPr>
        <dsp:cNvPr id="0" name=""/>
        <dsp:cNvSpPr/>
      </dsp:nvSpPr>
      <dsp:spPr>
        <a:xfrm>
          <a:off x="4901176" y="2822815"/>
          <a:ext cx="992812" cy="4964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DIGNIDAD HUMANA</a:t>
          </a:r>
        </a:p>
      </dsp:txBody>
      <dsp:txXfrm>
        <a:off x="4901176" y="2822815"/>
        <a:ext cx="992812" cy="496406"/>
      </dsp:txXfrm>
    </dsp:sp>
    <dsp:sp modelId="{262F3430-0A22-4834-B1EC-77A228B87626}">
      <dsp:nvSpPr>
        <dsp:cNvPr id="0" name=""/>
        <dsp:cNvSpPr/>
      </dsp:nvSpPr>
      <dsp:spPr>
        <a:xfrm>
          <a:off x="5149379" y="3527712"/>
          <a:ext cx="992812" cy="4964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INTERÉS GENERAL</a:t>
          </a:r>
        </a:p>
      </dsp:txBody>
      <dsp:txXfrm>
        <a:off x="5149379" y="3527712"/>
        <a:ext cx="992812" cy="496406"/>
      </dsp:txXfrm>
    </dsp:sp>
    <dsp:sp modelId="{4F3920F3-23D1-4A5C-B88F-2CEEB6E2FDFC}">
      <dsp:nvSpPr>
        <dsp:cNvPr id="0" name=""/>
        <dsp:cNvSpPr/>
      </dsp:nvSpPr>
      <dsp:spPr>
        <a:xfrm>
          <a:off x="5397582" y="4232608"/>
          <a:ext cx="992812" cy="4964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SOBERANÍA POPULAR</a:t>
          </a:r>
        </a:p>
      </dsp:txBody>
      <dsp:txXfrm>
        <a:off x="5397582" y="4232608"/>
        <a:ext cx="992812" cy="496406"/>
      </dsp:txXfrm>
    </dsp:sp>
    <dsp:sp modelId="{9A308594-4383-45CA-8E43-D1C7A6716457}">
      <dsp:nvSpPr>
        <dsp:cNvPr id="0" name=""/>
        <dsp:cNvSpPr/>
      </dsp:nvSpPr>
      <dsp:spPr>
        <a:xfrm>
          <a:off x="5645785" y="4937505"/>
          <a:ext cx="992812" cy="4964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SUPREMACÍA CONSTITUCIONAL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PRINCIPIO DE LEGALIDAD</a:t>
          </a:r>
        </a:p>
      </dsp:txBody>
      <dsp:txXfrm>
        <a:off x="5645785" y="4937505"/>
        <a:ext cx="992812" cy="496406"/>
      </dsp:txXfrm>
    </dsp:sp>
    <dsp:sp modelId="{952DEAD3-0A47-416B-9E8A-F09FBECFA43C}">
      <dsp:nvSpPr>
        <dsp:cNvPr id="0" name=""/>
        <dsp:cNvSpPr/>
      </dsp:nvSpPr>
      <dsp:spPr>
        <a:xfrm>
          <a:off x="5893988" y="5642402"/>
          <a:ext cx="992812" cy="4964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SEPARACIÓN 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PODERES</a:t>
          </a:r>
        </a:p>
      </dsp:txBody>
      <dsp:txXfrm>
        <a:off x="5893988" y="5642402"/>
        <a:ext cx="992812" cy="496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A5202-D121-4AB1-933F-5D84AD5C4E0B}">
      <dsp:nvSpPr>
        <dsp:cNvPr id="0" name=""/>
        <dsp:cNvSpPr/>
      </dsp:nvSpPr>
      <dsp:spPr>
        <a:xfrm>
          <a:off x="4266406" y="2722928"/>
          <a:ext cx="3341475" cy="386617"/>
        </a:xfrm>
        <a:custGeom>
          <a:avLst/>
          <a:gdLst/>
          <a:ahLst/>
          <a:cxnLst/>
          <a:rect l="0" t="0" r="0" b="0"/>
          <a:pathLst>
            <a:path>
              <a:moveTo>
                <a:pt x="0" y="0"/>
              </a:moveTo>
              <a:lnTo>
                <a:pt x="0" y="193308"/>
              </a:lnTo>
              <a:lnTo>
                <a:pt x="3341475" y="193308"/>
              </a:lnTo>
              <a:lnTo>
                <a:pt x="3341475" y="38661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931357-3B53-4CE3-AC76-48E8B9036E69}">
      <dsp:nvSpPr>
        <dsp:cNvPr id="0" name=""/>
        <dsp:cNvSpPr/>
      </dsp:nvSpPr>
      <dsp:spPr>
        <a:xfrm>
          <a:off x="4643818" y="4030062"/>
          <a:ext cx="276155" cy="846875"/>
        </a:xfrm>
        <a:custGeom>
          <a:avLst/>
          <a:gdLst/>
          <a:ahLst/>
          <a:cxnLst/>
          <a:rect l="0" t="0" r="0" b="0"/>
          <a:pathLst>
            <a:path>
              <a:moveTo>
                <a:pt x="0" y="0"/>
              </a:moveTo>
              <a:lnTo>
                <a:pt x="0" y="846875"/>
              </a:lnTo>
              <a:lnTo>
                <a:pt x="276155" y="846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192371-1FBD-4932-BB60-60617E6837D8}">
      <dsp:nvSpPr>
        <dsp:cNvPr id="0" name=""/>
        <dsp:cNvSpPr/>
      </dsp:nvSpPr>
      <dsp:spPr>
        <a:xfrm>
          <a:off x="4266406" y="2722928"/>
          <a:ext cx="1113825" cy="386617"/>
        </a:xfrm>
        <a:custGeom>
          <a:avLst/>
          <a:gdLst/>
          <a:ahLst/>
          <a:cxnLst/>
          <a:rect l="0" t="0" r="0" b="0"/>
          <a:pathLst>
            <a:path>
              <a:moveTo>
                <a:pt x="0" y="0"/>
              </a:moveTo>
              <a:lnTo>
                <a:pt x="0" y="193308"/>
              </a:lnTo>
              <a:lnTo>
                <a:pt x="1113825" y="193308"/>
              </a:lnTo>
              <a:lnTo>
                <a:pt x="1113825" y="38661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C6F1CB-A3E5-4B1D-A1E5-B3710B66A9F9}">
      <dsp:nvSpPr>
        <dsp:cNvPr id="0" name=""/>
        <dsp:cNvSpPr/>
      </dsp:nvSpPr>
      <dsp:spPr>
        <a:xfrm>
          <a:off x="2416167" y="4030062"/>
          <a:ext cx="276155" cy="846875"/>
        </a:xfrm>
        <a:custGeom>
          <a:avLst/>
          <a:gdLst/>
          <a:ahLst/>
          <a:cxnLst/>
          <a:rect l="0" t="0" r="0" b="0"/>
          <a:pathLst>
            <a:path>
              <a:moveTo>
                <a:pt x="0" y="0"/>
              </a:moveTo>
              <a:lnTo>
                <a:pt x="0" y="846875"/>
              </a:lnTo>
              <a:lnTo>
                <a:pt x="276155" y="846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B93BAA-8E6A-4B9B-8C1E-27709C542E8E}">
      <dsp:nvSpPr>
        <dsp:cNvPr id="0" name=""/>
        <dsp:cNvSpPr/>
      </dsp:nvSpPr>
      <dsp:spPr>
        <a:xfrm>
          <a:off x="3152581" y="2722928"/>
          <a:ext cx="1113825" cy="386617"/>
        </a:xfrm>
        <a:custGeom>
          <a:avLst/>
          <a:gdLst/>
          <a:ahLst/>
          <a:cxnLst/>
          <a:rect l="0" t="0" r="0" b="0"/>
          <a:pathLst>
            <a:path>
              <a:moveTo>
                <a:pt x="1113825" y="0"/>
              </a:moveTo>
              <a:lnTo>
                <a:pt x="1113825" y="193308"/>
              </a:lnTo>
              <a:lnTo>
                <a:pt x="0" y="193308"/>
              </a:lnTo>
              <a:lnTo>
                <a:pt x="0" y="38661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43B490-AD72-495D-B97F-E9155A5587A5}">
      <dsp:nvSpPr>
        <dsp:cNvPr id="0" name=""/>
        <dsp:cNvSpPr/>
      </dsp:nvSpPr>
      <dsp:spPr>
        <a:xfrm>
          <a:off x="188517" y="4030062"/>
          <a:ext cx="276155" cy="846875"/>
        </a:xfrm>
        <a:custGeom>
          <a:avLst/>
          <a:gdLst/>
          <a:ahLst/>
          <a:cxnLst/>
          <a:rect l="0" t="0" r="0" b="0"/>
          <a:pathLst>
            <a:path>
              <a:moveTo>
                <a:pt x="0" y="0"/>
              </a:moveTo>
              <a:lnTo>
                <a:pt x="0" y="846875"/>
              </a:lnTo>
              <a:lnTo>
                <a:pt x="276155" y="846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833247-E38C-4A39-ADA1-E35A799F4E0C}">
      <dsp:nvSpPr>
        <dsp:cNvPr id="0" name=""/>
        <dsp:cNvSpPr/>
      </dsp:nvSpPr>
      <dsp:spPr>
        <a:xfrm>
          <a:off x="924930" y="2722928"/>
          <a:ext cx="3341475" cy="386617"/>
        </a:xfrm>
        <a:custGeom>
          <a:avLst/>
          <a:gdLst/>
          <a:ahLst/>
          <a:cxnLst/>
          <a:rect l="0" t="0" r="0" b="0"/>
          <a:pathLst>
            <a:path>
              <a:moveTo>
                <a:pt x="3341475" y="0"/>
              </a:moveTo>
              <a:lnTo>
                <a:pt x="3341475" y="193308"/>
              </a:lnTo>
              <a:lnTo>
                <a:pt x="0" y="193308"/>
              </a:lnTo>
              <a:lnTo>
                <a:pt x="0" y="38661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D53782-E577-42E2-8D87-630FCB6E1B7D}">
      <dsp:nvSpPr>
        <dsp:cNvPr id="0" name=""/>
        <dsp:cNvSpPr/>
      </dsp:nvSpPr>
      <dsp:spPr>
        <a:xfrm>
          <a:off x="4220686" y="1415795"/>
          <a:ext cx="91440" cy="386617"/>
        </a:xfrm>
        <a:custGeom>
          <a:avLst/>
          <a:gdLst/>
          <a:ahLst/>
          <a:cxnLst/>
          <a:rect l="0" t="0" r="0" b="0"/>
          <a:pathLst>
            <a:path>
              <a:moveTo>
                <a:pt x="45720" y="0"/>
              </a:moveTo>
              <a:lnTo>
                <a:pt x="45720" y="3866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8EA2DD-4385-4147-823F-E5DEE4C69470}">
      <dsp:nvSpPr>
        <dsp:cNvPr id="0" name=""/>
        <dsp:cNvSpPr/>
      </dsp:nvSpPr>
      <dsp:spPr>
        <a:xfrm>
          <a:off x="3345889" y="495278"/>
          <a:ext cx="1841033" cy="9205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1" i="0" u="none" strike="noStrike" kern="1200" cap="none" normalizeH="0" baseline="0" smtClean="0">
              <a:ln>
                <a:noFill/>
              </a:ln>
              <a:solidFill>
                <a:schemeClr val="tx1"/>
              </a:solidFill>
              <a:effectLst/>
              <a:latin typeface="Arial" panose="020B0604020202020204" pitchFamily="34" charset="0"/>
            </a:rPr>
            <a:t>FINES ESENCIALES DEL ESTADO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sz="600" b="1" i="0" u="none" strike="noStrike" kern="1200" cap="none" normalizeH="0" baseline="0" smtClean="0">
            <a:ln>
              <a:noFill/>
            </a:ln>
            <a:solidFill>
              <a:schemeClr val="tx1"/>
            </a:solidFill>
            <a:effectLst/>
            <a:latin typeface="Arial" panose="020B0604020202020204" pitchFamily="34" charset="0"/>
          </a:endParaRPr>
        </a:p>
      </dsp:txBody>
      <dsp:txXfrm>
        <a:off x="3345889" y="495278"/>
        <a:ext cx="1841033" cy="920516"/>
      </dsp:txXfrm>
    </dsp:sp>
    <dsp:sp modelId="{008C0C54-04CB-4975-852C-1893EBFD3A50}">
      <dsp:nvSpPr>
        <dsp:cNvPr id="0" name=""/>
        <dsp:cNvSpPr/>
      </dsp:nvSpPr>
      <dsp:spPr>
        <a:xfrm>
          <a:off x="3345889" y="1802412"/>
          <a:ext cx="1841033" cy="9205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POLITICOS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sz="600" b="0" i="0" u="none" strike="noStrike" kern="1200" cap="none" normalizeH="0" baseline="0" smtClean="0">
            <a:ln>
              <a:noFill/>
            </a:ln>
            <a:solidFill>
              <a:schemeClr val="tx1"/>
            </a:solidFill>
            <a:effectLst/>
            <a:latin typeface="Arial" panose="020B0604020202020204" pitchFamily="34" charset="0"/>
          </a:endParaRPr>
        </a:p>
      </dsp:txBody>
      <dsp:txXfrm>
        <a:off x="3345889" y="1802412"/>
        <a:ext cx="1841033" cy="920516"/>
      </dsp:txXfrm>
    </dsp:sp>
    <dsp:sp modelId="{1811F5DC-A566-4B8A-835E-30662D62ED6F}">
      <dsp:nvSpPr>
        <dsp:cNvPr id="0" name=""/>
        <dsp:cNvSpPr/>
      </dsp:nvSpPr>
      <dsp:spPr>
        <a:xfrm>
          <a:off x="4413" y="3109546"/>
          <a:ext cx="1841033" cy="9205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JURIDICOS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sz="600" b="0" i="0" u="none" strike="noStrike" kern="1200" cap="none" normalizeH="0" baseline="0" smtClean="0">
            <a:ln>
              <a:noFill/>
            </a:ln>
            <a:solidFill>
              <a:schemeClr val="tx1"/>
            </a:solidFill>
            <a:effectLst/>
            <a:latin typeface="Arial" panose="020B0604020202020204" pitchFamily="34" charset="0"/>
          </a:endParaRPr>
        </a:p>
      </dsp:txBody>
      <dsp:txXfrm>
        <a:off x="4413" y="3109546"/>
        <a:ext cx="1841033" cy="920516"/>
      </dsp:txXfrm>
    </dsp:sp>
    <dsp:sp modelId="{02FA460B-6EA7-4DCC-9250-8FC1F1EB5FE3}">
      <dsp:nvSpPr>
        <dsp:cNvPr id="0" name=""/>
        <dsp:cNvSpPr/>
      </dsp:nvSpPr>
      <dsp:spPr>
        <a:xfrm>
          <a:off x="464672" y="4416679"/>
          <a:ext cx="1841033" cy="9205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ASEGURAR UN ORDEN JUSTO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GARANTIZAR EFECTIVIDAD: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DEBERES Y DERECHOS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INALIENABLES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sz="600" b="0" i="0" u="none" strike="noStrike" kern="1200" cap="none" normalizeH="0" baseline="0" smtClean="0">
            <a:ln>
              <a:noFill/>
            </a:ln>
            <a:solidFill>
              <a:schemeClr val="tx1"/>
            </a:solidFill>
            <a:effectLst/>
            <a:latin typeface="Arial" panose="020B0604020202020204" pitchFamily="34" charset="0"/>
          </a:endParaRPr>
        </a:p>
      </dsp:txBody>
      <dsp:txXfrm>
        <a:off x="464672" y="4416679"/>
        <a:ext cx="1841033" cy="920516"/>
      </dsp:txXfrm>
    </dsp:sp>
    <dsp:sp modelId="{23FA811C-5DED-4A40-964B-B6EFA53E909A}">
      <dsp:nvSpPr>
        <dsp:cNvPr id="0" name=""/>
        <dsp:cNvSpPr/>
      </dsp:nvSpPr>
      <dsp:spPr>
        <a:xfrm>
          <a:off x="2232064" y="3109546"/>
          <a:ext cx="1841033" cy="9205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SOCIALES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sz="600" b="0" i="0" u="none" strike="noStrike" kern="1200" cap="none" normalizeH="0" baseline="0" smtClean="0">
            <a:ln>
              <a:noFill/>
            </a:ln>
            <a:solidFill>
              <a:schemeClr val="tx1"/>
            </a:solidFill>
            <a:effectLst/>
            <a:latin typeface="Arial" panose="020B0604020202020204" pitchFamily="34" charset="0"/>
          </a:endParaRPr>
        </a:p>
      </dsp:txBody>
      <dsp:txXfrm>
        <a:off x="2232064" y="3109546"/>
        <a:ext cx="1841033" cy="920516"/>
      </dsp:txXfrm>
    </dsp:sp>
    <dsp:sp modelId="{41D09C26-3E25-4637-981D-0DF096C4EAB1}">
      <dsp:nvSpPr>
        <dsp:cNvPr id="0" name=""/>
        <dsp:cNvSpPr/>
      </dsp:nvSpPr>
      <dsp:spPr>
        <a:xfrm>
          <a:off x="2692322" y="4416679"/>
          <a:ext cx="1841033" cy="9205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sz="600" b="0" i="0" u="none" strike="noStrike" kern="1200"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AMPARAR LA FAMILIA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SERVIR A LA COMUNIDAD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PROMOVER LA PROSPERIDAD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FACILITAR LA PARTICIPACIÓN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sz="600" b="0" i="0" u="none" strike="noStrike" kern="1200" cap="none" normalizeH="0" baseline="0" smtClean="0">
            <a:ln>
              <a:noFill/>
            </a:ln>
            <a:solidFill>
              <a:schemeClr val="tx1"/>
            </a:solidFill>
            <a:effectLst/>
            <a:latin typeface="Arial" panose="020B0604020202020204" pitchFamily="34" charset="0"/>
          </a:endParaRPr>
        </a:p>
      </dsp:txBody>
      <dsp:txXfrm>
        <a:off x="2692322" y="4416679"/>
        <a:ext cx="1841033" cy="920516"/>
      </dsp:txXfrm>
    </dsp:sp>
    <dsp:sp modelId="{C6327397-65BA-4823-BF10-CB9A55929D1D}">
      <dsp:nvSpPr>
        <dsp:cNvPr id="0" name=""/>
        <dsp:cNvSpPr/>
      </dsp:nvSpPr>
      <dsp:spPr>
        <a:xfrm>
          <a:off x="4459715" y="3109546"/>
          <a:ext cx="1841033" cy="9205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DEBERES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sz="600" b="0" i="0" u="none" strike="noStrike" kern="1200" cap="none" normalizeH="0" baseline="0" smtClean="0">
            <a:ln>
              <a:noFill/>
            </a:ln>
            <a:solidFill>
              <a:schemeClr val="tx1"/>
            </a:solidFill>
            <a:effectLst/>
            <a:latin typeface="Arial" panose="020B0604020202020204" pitchFamily="34" charset="0"/>
          </a:endParaRPr>
        </a:p>
      </dsp:txBody>
      <dsp:txXfrm>
        <a:off x="4459715" y="3109546"/>
        <a:ext cx="1841033" cy="920516"/>
      </dsp:txXfrm>
    </dsp:sp>
    <dsp:sp modelId="{DF77D4CD-E17A-42B7-A643-9BC94B9E30FC}">
      <dsp:nvSpPr>
        <dsp:cNvPr id="0" name=""/>
        <dsp:cNvSpPr/>
      </dsp:nvSpPr>
      <dsp:spPr>
        <a:xfrm>
          <a:off x="4919973" y="4416679"/>
          <a:ext cx="1841033" cy="9205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sz="600" b="0" i="0" u="none" strike="noStrike" kern="1200"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PROTEGER DERECHOS 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LIBERTADES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CUMPLIR DEBERES DEL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ESTADO Y DE PARTICULARES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sz="600" b="0" i="0" u="none" strike="noStrike" kern="1200" cap="none" normalizeH="0" baseline="0" smtClean="0">
            <a:ln>
              <a:noFill/>
            </a:ln>
            <a:solidFill>
              <a:schemeClr val="tx1"/>
            </a:solidFill>
            <a:effectLst/>
            <a:latin typeface="Arial" panose="020B0604020202020204" pitchFamily="34" charset="0"/>
          </a:endParaRPr>
        </a:p>
      </dsp:txBody>
      <dsp:txXfrm>
        <a:off x="4919973" y="4416679"/>
        <a:ext cx="1841033" cy="920516"/>
      </dsp:txXfrm>
    </dsp:sp>
    <dsp:sp modelId="{EE19DCCD-FCA0-477F-A201-4C06F5FF4787}">
      <dsp:nvSpPr>
        <dsp:cNvPr id="0" name=""/>
        <dsp:cNvSpPr/>
      </dsp:nvSpPr>
      <dsp:spPr>
        <a:xfrm>
          <a:off x="6687365" y="3109546"/>
          <a:ext cx="1841033" cy="9205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sz="600" b="0" i="0" u="none" strike="noStrike" kern="1200"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DEFENDER LA INDEPENDENCIA NACIONAL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MANTENER LA INTEGRIDAD TERRITORIAL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ASEGURAR LA CONVIVENCIA PACIFICA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600" b="0" i="0" u="none" strike="noStrike" kern="1200" cap="none" normalizeH="0" baseline="0" smtClean="0">
              <a:ln>
                <a:noFill/>
              </a:ln>
              <a:solidFill>
                <a:schemeClr val="tx1"/>
              </a:solidFill>
              <a:effectLst/>
              <a:latin typeface="Arial" panose="020B0604020202020204" pitchFamily="34" charset="0"/>
            </a:rPr>
            <a:t>BUSCAR INTEGRACIÓN LATINOAMERICANA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sz="600" b="0" i="0" u="none" strike="noStrike" kern="1200"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sz="600" b="0" i="0" u="none" strike="noStrike" kern="1200" cap="none" normalizeH="0" baseline="0" smtClean="0">
            <a:ln>
              <a:noFill/>
            </a:ln>
            <a:solidFill>
              <a:schemeClr val="tx1"/>
            </a:solidFill>
            <a:effectLst/>
            <a:latin typeface="Arial" panose="020B0604020202020204" pitchFamily="34" charset="0"/>
          </a:endParaRPr>
        </a:p>
      </dsp:txBody>
      <dsp:txXfrm>
        <a:off x="6687365" y="3109546"/>
        <a:ext cx="1841033" cy="9205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E07F3C08-970B-4A20-9B40-F7A7191F708B}" type="datetimeFigureOut">
              <a:rPr lang="es-CO" smtClean="0"/>
              <a:t>25/04/2016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305EDD6-66FA-4E3F-A792-9F965896AC3D}" type="slidenum">
              <a:rPr lang="es-CO" smtClean="0"/>
              <a:t>‹Nº›</a:t>
            </a:fld>
            <a:endParaRPr lang="es-CO"/>
          </a:p>
        </p:txBody>
      </p:sp>
      <p:cxnSp>
        <p:nvCxnSpPr>
          <p:cNvPr id="11" name="Straight Connector 10"/>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07585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07F3C08-970B-4A20-9B40-F7A7191F708B}" type="datetimeFigureOut">
              <a:rPr lang="es-CO" smtClean="0"/>
              <a:t>25/04/2016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305EDD6-66FA-4E3F-A792-9F965896AC3D}" type="slidenum">
              <a:rPr lang="es-CO" smtClean="0"/>
              <a:t>‹Nº›</a:t>
            </a:fld>
            <a:endParaRPr lang="es-CO"/>
          </a:p>
        </p:txBody>
      </p:sp>
    </p:spTree>
    <p:extLst>
      <p:ext uri="{BB962C8B-B14F-4D97-AF65-F5344CB8AC3E}">
        <p14:creationId xmlns:p14="http://schemas.microsoft.com/office/powerpoint/2010/main" val="205499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07F3C08-970B-4A20-9B40-F7A7191F708B}" type="datetimeFigureOut">
              <a:rPr lang="es-CO" smtClean="0"/>
              <a:t>25/04/2016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305EDD6-66FA-4E3F-A792-9F965896AC3D}" type="slidenum">
              <a:rPr lang="es-CO" smtClean="0"/>
              <a:t>‹Nº›</a:t>
            </a:fld>
            <a:endParaRPr lang="es-CO"/>
          </a:p>
        </p:txBody>
      </p:sp>
      <p:cxnSp>
        <p:nvCxnSpPr>
          <p:cNvPr id="8" name="Straight Connector 7"/>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129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219075" y="227013"/>
            <a:ext cx="7477125"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263525" y="1598613"/>
            <a:ext cx="7386638" cy="4497387"/>
          </a:xfrm>
        </p:spPr>
        <p:txBody>
          <a:bodyPr/>
          <a:lstStyle/>
          <a:p>
            <a:pPr lvl="0"/>
            <a:endParaRPr lang="es-ES" noProof="0" smtClean="0"/>
          </a:p>
        </p:txBody>
      </p:sp>
      <p:sp>
        <p:nvSpPr>
          <p:cNvPr id="4" name="Rectangle 59"/>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60"/>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1"/>
          <p:cNvSpPr>
            <a:spLocks noGrp="1" noChangeArrowheads="1"/>
          </p:cNvSpPr>
          <p:nvPr>
            <p:ph type="sldNum" sz="quarter" idx="12"/>
          </p:nvPr>
        </p:nvSpPr>
        <p:spPr>
          <a:ln/>
        </p:spPr>
        <p:txBody>
          <a:bodyPr/>
          <a:lstStyle>
            <a:lvl1pPr>
              <a:defRPr/>
            </a:lvl1pPr>
          </a:lstStyle>
          <a:p>
            <a:pPr>
              <a:defRPr/>
            </a:pPr>
            <a:fld id="{E1496945-AA8B-4A0F-8757-8932D493F5AC}" type="slidenum">
              <a:rPr lang="es-ES" altLang="es-ES"/>
              <a:pPr>
                <a:defRPr/>
              </a:pPr>
              <a:t>‹Nº›</a:t>
            </a:fld>
            <a:endParaRPr lang="es-ES" altLang="es-ES"/>
          </a:p>
        </p:txBody>
      </p:sp>
    </p:spTree>
    <p:extLst>
      <p:ext uri="{BB962C8B-B14F-4D97-AF65-F5344CB8AC3E}">
        <p14:creationId xmlns:p14="http://schemas.microsoft.com/office/powerpoint/2010/main" val="1337668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762000" y="762000"/>
            <a:ext cx="7924800" cy="1143000"/>
          </a:xfrm>
        </p:spPr>
        <p:txBody>
          <a:bodyPr/>
          <a:lstStyle/>
          <a:p>
            <a:r>
              <a:rPr lang="es-ES" smtClean="0"/>
              <a:t>Haga clic para modificar el estilo de título del patrón</a:t>
            </a:r>
            <a:endParaRPr lang="es-CO"/>
          </a:p>
        </p:txBody>
      </p:sp>
      <p:sp>
        <p:nvSpPr>
          <p:cNvPr id="3" name="2 Marcador de imágenes prediseñadas"/>
          <p:cNvSpPr>
            <a:spLocks noGrp="1"/>
          </p:cNvSpPr>
          <p:nvPr>
            <p:ph type="clipArt" sz="half" idx="1"/>
          </p:nvPr>
        </p:nvSpPr>
        <p:spPr>
          <a:xfrm>
            <a:off x="838200" y="2362200"/>
            <a:ext cx="3770313" cy="3724275"/>
          </a:xfrm>
        </p:spPr>
        <p:txBody>
          <a:bodyPr>
            <a:normAutofit/>
          </a:bodyPr>
          <a:lstStyle/>
          <a:p>
            <a:pPr lvl="0"/>
            <a:endParaRPr lang="es-CO" noProof="0"/>
          </a:p>
        </p:txBody>
      </p:sp>
      <p:sp>
        <p:nvSpPr>
          <p:cNvPr id="4" name="3 Marcador de texto"/>
          <p:cNvSpPr>
            <a:spLocks noGrp="1"/>
          </p:cNvSpPr>
          <p:nvPr>
            <p:ph type="body" sz="half" idx="2"/>
          </p:nvPr>
        </p:nvSpPr>
        <p:spPr>
          <a:xfrm>
            <a:off x="4760913" y="2362200"/>
            <a:ext cx="3770312" cy="37242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a:xfrm>
            <a:off x="2438400" y="6248400"/>
            <a:ext cx="2130425" cy="474663"/>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5791200" y="6248400"/>
            <a:ext cx="2897188" cy="474663"/>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84138" y="6242050"/>
            <a:ext cx="587375" cy="488950"/>
          </a:xfrm>
        </p:spPr>
        <p:txBody>
          <a:bodyPr/>
          <a:lstStyle>
            <a:lvl1pPr>
              <a:defRPr/>
            </a:lvl1pPr>
          </a:lstStyle>
          <a:p>
            <a:pPr>
              <a:defRPr/>
            </a:pPr>
            <a:fld id="{A4A345E7-6D85-4F9A-9E55-EEB15DC9489B}" type="slidenum">
              <a:rPr lang="es-ES"/>
              <a:pPr>
                <a:defRPr/>
              </a:pPr>
              <a:t>‹Nº›</a:t>
            </a:fld>
            <a:endParaRPr lang="es-ES"/>
          </a:p>
        </p:txBody>
      </p:sp>
    </p:spTree>
    <p:extLst>
      <p:ext uri="{BB962C8B-B14F-4D97-AF65-F5344CB8AC3E}">
        <p14:creationId xmlns:p14="http://schemas.microsoft.com/office/powerpoint/2010/main" val="860181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685800" y="301625"/>
            <a:ext cx="7772400" cy="1462088"/>
          </a:xfrm>
        </p:spPr>
        <p:txBody>
          <a:bodyPr/>
          <a:lstStyle/>
          <a:p>
            <a:r>
              <a:rPr lang="es-ES" smtClean="0"/>
              <a:t>Haga clic para modificar el estilo de título del patrón</a:t>
            </a:r>
            <a:endParaRPr lang="es-CO"/>
          </a:p>
        </p:txBody>
      </p:sp>
      <p:sp>
        <p:nvSpPr>
          <p:cNvPr id="3" name="Marcador de tabla 2"/>
          <p:cNvSpPr>
            <a:spLocks noGrp="1"/>
          </p:cNvSpPr>
          <p:nvPr>
            <p:ph type="tbl" idx="1"/>
          </p:nvPr>
        </p:nvSpPr>
        <p:spPr>
          <a:xfrm>
            <a:off x="685800" y="1981200"/>
            <a:ext cx="7772400" cy="4114800"/>
          </a:xfrm>
        </p:spPr>
        <p:txBody>
          <a:bodyPr/>
          <a:lstStyle/>
          <a:p>
            <a:endParaRPr lang="es-CO"/>
          </a:p>
        </p:txBody>
      </p:sp>
      <p:sp>
        <p:nvSpPr>
          <p:cNvPr id="4" name="Marcador de fecha 3"/>
          <p:cNvSpPr>
            <a:spLocks noGrp="1"/>
          </p:cNvSpPr>
          <p:nvPr>
            <p:ph type="dt" sz="half" idx="10"/>
          </p:nvPr>
        </p:nvSpPr>
        <p:spPr>
          <a:xfrm>
            <a:off x="685800" y="6248400"/>
            <a:ext cx="1905000" cy="457200"/>
          </a:xfrm>
        </p:spPr>
        <p:txBody>
          <a:bodyPr/>
          <a:lstStyle>
            <a:lvl1pPr>
              <a:defRPr/>
            </a:lvl1pPr>
          </a:lstStyle>
          <a:p>
            <a:endParaRPr lang="es-ES" altLang="es-CO"/>
          </a:p>
        </p:txBody>
      </p:sp>
      <p:sp>
        <p:nvSpPr>
          <p:cNvPr id="5" name="Marcador de pie de página 4"/>
          <p:cNvSpPr>
            <a:spLocks noGrp="1"/>
          </p:cNvSpPr>
          <p:nvPr>
            <p:ph type="ftr" sz="quarter" idx="11"/>
          </p:nvPr>
        </p:nvSpPr>
        <p:spPr>
          <a:xfrm>
            <a:off x="3124200" y="6248400"/>
            <a:ext cx="2895600" cy="457200"/>
          </a:xfrm>
        </p:spPr>
        <p:txBody>
          <a:bodyPr/>
          <a:lstStyle>
            <a:lvl1pPr>
              <a:defRPr/>
            </a:lvl1pPr>
          </a:lstStyle>
          <a:p>
            <a:endParaRPr lang="es-ES" altLang="es-CO"/>
          </a:p>
        </p:txBody>
      </p:sp>
      <p:sp>
        <p:nvSpPr>
          <p:cNvPr id="6" name="Marcador de número de diapositiva 5"/>
          <p:cNvSpPr>
            <a:spLocks noGrp="1"/>
          </p:cNvSpPr>
          <p:nvPr>
            <p:ph type="sldNum" sz="quarter" idx="12"/>
          </p:nvPr>
        </p:nvSpPr>
        <p:spPr>
          <a:xfrm>
            <a:off x="6553200" y="6248400"/>
            <a:ext cx="1905000" cy="457200"/>
          </a:xfrm>
        </p:spPr>
        <p:txBody>
          <a:bodyPr/>
          <a:lstStyle>
            <a:lvl1pPr>
              <a:defRPr/>
            </a:lvl1pPr>
          </a:lstStyle>
          <a:p>
            <a:fld id="{849EB0DD-A5F5-4BC1-93C0-C227D7A96627}" type="slidenum">
              <a:rPr lang="es-ES" altLang="es-CO"/>
              <a:pPr/>
              <a:t>‹Nº›</a:t>
            </a:fld>
            <a:endParaRPr lang="es-ES" altLang="es-CO"/>
          </a:p>
        </p:txBody>
      </p:sp>
    </p:spTree>
    <p:extLst>
      <p:ext uri="{BB962C8B-B14F-4D97-AF65-F5344CB8AC3E}">
        <p14:creationId xmlns:p14="http://schemas.microsoft.com/office/powerpoint/2010/main" val="4169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07F3C08-970B-4A20-9B40-F7A7191F708B}" type="datetimeFigureOut">
              <a:rPr lang="es-CO" smtClean="0"/>
              <a:t>25/04/2016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305EDD6-66FA-4E3F-A792-9F965896AC3D}" type="slidenum">
              <a:rPr lang="es-CO" smtClean="0"/>
              <a:t>‹Nº›</a:t>
            </a:fld>
            <a:endParaRPr lang="es-CO"/>
          </a:p>
        </p:txBody>
      </p:sp>
    </p:spTree>
    <p:extLst>
      <p:ext uri="{BB962C8B-B14F-4D97-AF65-F5344CB8AC3E}">
        <p14:creationId xmlns:p14="http://schemas.microsoft.com/office/powerpoint/2010/main" val="213163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07F3C08-970B-4A20-9B40-F7A7191F708B}" type="datetimeFigureOut">
              <a:rPr lang="es-CO" smtClean="0"/>
              <a:t>25/04/2016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305EDD6-66FA-4E3F-A792-9F965896AC3D}" type="slidenum">
              <a:rPr lang="es-CO" smtClean="0"/>
              <a:t>‹Nº›</a:t>
            </a:fld>
            <a:endParaRPr lang="es-CO"/>
          </a:p>
        </p:txBody>
      </p:sp>
      <p:sp>
        <p:nvSpPr>
          <p:cNvPr id="10" name="Rectangle 9"/>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612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07F3C08-970B-4A20-9B40-F7A7191F708B}" type="datetimeFigureOut">
              <a:rPr lang="es-CO" smtClean="0"/>
              <a:t>25/04/2016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305EDD6-66FA-4E3F-A792-9F965896AC3D}" type="slidenum">
              <a:rPr lang="es-CO" smtClean="0"/>
              <a:t>‹Nº›</a:t>
            </a:fld>
            <a:endParaRPr lang="es-CO"/>
          </a:p>
        </p:txBody>
      </p:sp>
    </p:spTree>
    <p:extLst>
      <p:ext uri="{BB962C8B-B14F-4D97-AF65-F5344CB8AC3E}">
        <p14:creationId xmlns:p14="http://schemas.microsoft.com/office/powerpoint/2010/main" val="322623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68096" y="2967788"/>
            <a:ext cx="356616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smtClean="0"/>
              <a:t>Haga clic para modificar el estilo de texto del patrón</a:t>
            </a:r>
          </a:p>
        </p:txBody>
      </p:sp>
      <p:sp>
        <p:nvSpPr>
          <p:cNvPr id="6" name="Content Placeholder 5"/>
          <p:cNvSpPr>
            <a:spLocks noGrp="1"/>
          </p:cNvSpPr>
          <p:nvPr>
            <p:ph sz="quarter" idx="4"/>
          </p:nvPr>
        </p:nvSpPr>
        <p:spPr>
          <a:xfrm>
            <a:off x="4491990" y="2967788"/>
            <a:ext cx="356616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07F3C08-970B-4A20-9B40-F7A7191F708B}" type="datetimeFigureOut">
              <a:rPr lang="es-CO" smtClean="0"/>
              <a:t>25/04/2016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C305EDD6-66FA-4E3F-A792-9F965896AC3D}" type="slidenum">
              <a:rPr lang="es-CO" smtClean="0"/>
              <a:t>‹Nº›</a:t>
            </a:fld>
            <a:endParaRPr lang="es-CO"/>
          </a:p>
        </p:txBody>
      </p:sp>
    </p:spTree>
    <p:extLst>
      <p:ext uri="{BB962C8B-B14F-4D97-AF65-F5344CB8AC3E}">
        <p14:creationId xmlns:p14="http://schemas.microsoft.com/office/powerpoint/2010/main" val="1922462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07F3C08-970B-4A20-9B40-F7A7191F708B}" type="datetimeFigureOut">
              <a:rPr lang="es-CO" smtClean="0"/>
              <a:t>25/04/2016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C305EDD6-66FA-4E3F-A792-9F965896AC3D}" type="slidenum">
              <a:rPr lang="es-CO" smtClean="0"/>
              <a:t>‹Nº›</a:t>
            </a:fld>
            <a:endParaRPr lang="es-CO"/>
          </a:p>
        </p:txBody>
      </p:sp>
    </p:spTree>
    <p:extLst>
      <p:ext uri="{BB962C8B-B14F-4D97-AF65-F5344CB8AC3E}">
        <p14:creationId xmlns:p14="http://schemas.microsoft.com/office/powerpoint/2010/main" val="1858834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7F3C08-970B-4A20-9B40-F7A7191F708B}" type="datetimeFigureOut">
              <a:rPr lang="es-CO" smtClean="0"/>
              <a:t>25/04/2016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C305EDD6-66FA-4E3F-A792-9F965896AC3D}" type="slidenum">
              <a:rPr lang="es-CO" smtClean="0"/>
              <a:t>‹Nº›</a:t>
            </a:fld>
            <a:endParaRPr lang="es-CO"/>
          </a:p>
        </p:txBody>
      </p:sp>
    </p:spTree>
    <p:extLst>
      <p:ext uri="{BB962C8B-B14F-4D97-AF65-F5344CB8AC3E}">
        <p14:creationId xmlns:p14="http://schemas.microsoft.com/office/powerpoint/2010/main" val="411053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07F3C08-970B-4A20-9B40-F7A7191F708B}" type="datetimeFigureOut">
              <a:rPr lang="es-CO" smtClean="0"/>
              <a:t>25/04/2016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305EDD6-66FA-4E3F-A792-9F965896AC3D}" type="slidenum">
              <a:rPr lang="es-CO" smtClean="0"/>
              <a:t>‹Nº›</a:t>
            </a:fld>
            <a:endParaRPr lang="es-CO"/>
          </a:p>
        </p:txBody>
      </p:sp>
    </p:spTree>
    <p:extLst>
      <p:ext uri="{BB962C8B-B14F-4D97-AF65-F5344CB8AC3E}">
        <p14:creationId xmlns:p14="http://schemas.microsoft.com/office/powerpoint/2010/main" val="257250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07F3C08-970B-4A20-9B40-F7A7191F708B}" type="datetimeFigureOut">
              <a:rPr lang="es-CO" smtClean="0"/>
              <a:t>25/04/2016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305EDD6-66FA-4E3F-A792-9F965896AC3D}" type="slidenum">
              <a:rPr lang="es-CO" smtClean="0"/>
              <a:t>‹Nº›</a:t>
            </a:fld>
            <a:endParaRPr lang="es-CO"/>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73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07F3C08-970B-4A20-9B40-F7A7191F708B}" type="datetimeFigureOut">
              <a:rPr lang="es-CO" smtClean="0"/>
              <a:t>25/04/2016</a:t>
            </a:fld>
            <a:endParaRPr lang="es-CO"/>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CO"/>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305EDD6-66FA-4E3F-A792-9F965896AC3D}" type="slidenum">
              <a:rPr lang="es-CO" smtClean="0"/>
              <a:t>‹Nº›</a:t>
            </a:fld>
            <a:endParaRPr lang="es-CO"/>
          </a:p>
        </p:txBody>
      </p:sp>
      <p:cxnSp>
        <p:nvCxnSpPr>
          <p:cNvPr id="8" name="Straight Connector 7"/>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13316"/>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bicentenarioindependencia.com/i/cabezote-bicentenario11.jpg" TargetMode="External"/><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www.youtube.com/watch?v=3T4iyQe2u7A"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dirty="0"/>
          </a:p>
        </p:txBody>
      </p:sp>
      <p:sp>
        <p:nvSpPr>
          <p:cNvPr id="3" name="2 Subtítulo"/>
          <p:cNvSpPr>
            <a:spLocks noGrp="1"/>
          </p:cNvSpPr>
          <p:nvPr>
            <p:ph type="subTitle" idx="1"/>
          </p:nvPr>
        </p:nvSpPr>
        <p:spPr>
          <a:xfrm>
            <a:off x="467544" y="1916832"/>
            <a:ext cx="8458200" cy="1919064"/>
          </a:xfrm>
        </p:spPr>
        <p:txBody>
          <a:bodyPr>
            <a:normAutofit/>
          </a:bodyPr>
          <a:lstStyle/>
          <a:p>
            <a:pPr algn="ctr"/>
            <a:r>
              <a:rPr lang="es-ES" b="1" dirty="0"/>
              <a:t>LA NUEVA ESTRUCTURA DEL ESTADO A PARTIR DEL ARTÍCULO 20 TRANSITORIO, HASTA LA LEY 1444 DE </a:t>
            </a:r>
            <a:r>
              <a:rPr lang="es-ES" b="1" dirty="0" smtClean="0"/>
              <a:t>2011, Y LOS DECRETOS ÚNICOS RECOPILATORIOS DE 2015.</a:t>
            </a:r>
            <a:endParaRPr lang="es-CO" dirty="0"/>
          </a:p>
          <a:p>
            <a:pPr algn="ctr"/>
            <a:r>
              <a:rPr lang="es-ES" b="1" dirty="0"/>
              <a:t>Por: Hernán Alejandro Olano </a:t>
            </a:r>
            <a:r>
              <a:rPr lang="es-ES" b="1" dirty="0" smtClean="0"/>
              <a:t>García</a:t>
            </a:r>
            <a:endParaRPr lang="es-C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fontScale="90000"/>
          </a:bodyPr>
          <a:lstStyle/>
          <a:p>
            <a:pPr eaLnBrk="1" hangingPunct="1">
              <a:defRPr/>
            </a:pPr>
            <a:r>
              <a:rPr lang="es-CO" smtClean="0">
                <a:latin typeface="Bookman Old Style" pitchFamily="18" charset="0"/>
              </a:rPr>
              <a:t>Integración de la Administración Pública:</a:t>
            </a:r>
            <a:endParaRPr lang="es-ES" smtClean="0">
              <a:latin typeface="Bookman Old Style" pitchFamily="18" charset="0"/>
            </a:endParaRPr>
          </a:p>
        </p:txBody>
      </p:sp>
      <p:sp>
        <p:nvSpPr>
          <p:cNvPr id="94211" name="Rectangle 3"/>
          <p:cNvSpPr>
            <a:spLocks noGrp="1" noChangeArrowheads="1"/>
          </p:cNvSpPr>
          <p:nvPr>
            <p:ph idx="1"/>
          </p:nvPr>
        </p:nvSpPr>
        <p:spPr/>
        <p:txBody>
          <a:bodyPr>
            <a:normAutofit lnSpcReduction="10000"/>
          </a:bodyPr>
          <a:lstStyle/>
          <a:p>
            <a:pPr algn="just" eaLnBrk="1" hangingPunct="1">
              <a:lnSpc>
                <a:spcPct val="80000"/>
              </a:lnSpc>
              <a:defRPr/>
            </a:pPr>
            <a:r>
              <a:rPr lang="es-ES" sz="1800" dirty="0" smtClean="0">
                <a:latin typeface="Bookman Old Style" pitchFamily="18" charset="0"/>
              </a:rPr>
              <a:t>Se integra por los organismos que conforman la Rama Ejecutiva del Poder Público y por todos los demás organismos y entidades de naturaleza pública que de manera permanente tienen a su cargo el ejercicio de las actividades y funciones administrativas o la prestación de servicios públicos del Estado colombiano.</a:t>
            </a:r>
          </a:p>
          <a:p>
            <a:pPr algn="just" eaLnBrk="1" hangingPunct="1">
              <a:lnSpc>
                <a:spcPct val="80000"/>
              </a:lnSpc>
              <a:defRPr/>
            </a:pPr>
            <a:r>
              <a:rPr lang="es-ES" sz="1800" dirty="0" smtClean="0">
                <a:latin typeface="Bookman Old Style" pitchFamily="18" charset="0"/>
              </a:rPr>
              <a:t>La Presidencia de la República, los ministerios y los departamentos administrativos, en lo nacional, son los organismos principales de la Administración. Así mismo, constituyen el Sector Central de la Administración Pública Nacional. </a:t>
            </a:r>
          </a:p>
          <a:p>
            <a:pPr algn="just" eaLnBrk="1" hangingPunct="1">
              <a:lnSpc>
                <a:spcPct val="80000"/>
              </a:lnSpc>
              <a:defRPr/>
            </a:pPr>
            <a:r>
              <a:rPr lang="es-ES" sz="1800" dirty="0" smtClean="0">
                <a:latin typeface="Bookman Old Style" pitchFamily="18" charset="0"/>
              </a:rPr>
              <a:t>Los organismos y entidades adscritas o vinculados a un Ministerio o Departamento administrativo que gocen de personería jurídica, autonomía administrativa y patrimonio propio o capital independiente, conforman el Sector Descentralizado de la Administración Pública Nacional y cumplen sus funciones en los términos que señale la ley.</a:t>
            </a:r>
          </a:p>
        </p:txBody>
      </p:sp>
    </p:spTree>
    <p:extLst>
      <p:ext uri="{BB962C8B-B14F-4D97-AF65-F5344CB8AC3E}">
        <p14:creationId xmlns:p14="http://schemas.microsoft.com/office/powerpoint/2010/main" val="190290505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dirty="0"/>
          </a:p>
        </p:txBody>
      </p:sp>
      <p:sp>
        <p:nvSpPr>
          <p:cNvPr id="3" name="Marcador de contenido 2"/>
          <p:cNvSpPr>
            <a:spLocks noGrp="1"/>
          </p:cNvSpPr>
          <p:nvPr>
            <p:ph idx="1"/>
          </p:nvPr>
        </p:nvSpPr>
        <p:spPr/>
        <p:txBody>
          <a:bodyPr>
            <a:normAutofit fontScale="40000" lnSpcReduction="20000"/>
          </a:bodyPr>
          <a:lstStyle/>
          <a:p>
            <a:pPr algn="just"/>
            <a:r>
              <a:rPr lang="es-CO" b="1" dirty="0" smtClean="0"/>
              <a:t>Comisiones y Comités</a:t>
            </a:r>
            <a:r>
              <a:rPr lang="es-CO" b="1" dirty="0" smtClean="0">
                <a:solidFill>
                  <a:srgbClr val="FF0000"/>
                </a:solidFill>
              </a:rPr>
              <a:t>:</a:t>
            </a:r>
          </a:p>
          <a:p>
            <a:pPr algn="just"/>
            <a:r>
              <a:rPr lang="es-CO" dirty="0" smtClean="0">
                <a:solidFill>
                  <a:srgbClr val="FF0000"/>
                </a:solidFill>
              </a:rPr>
              <a:t>Comisión </a:t>
            </a:r>
            <a:r>
              <a:rPr lang="es-CO" dirty="0">
                <a:solidFill>
                  <a:srgbClr val="FF0000"/>
                </a:solidFill>
              </a:rPr>
              <a:t>Intersectorial coordinación de la reinstitucionalización del Régimen Prima Media a través la UGPP. (Decreto 4602 de 2008) </a:t>
            </a:r>
            <a:endParaRPr lang="es-CO" dirty="0" smtClean="0">
              <a:solidFill>
                <a:srgbClr val="FF0000"/>
              </a:solidFill>
            </a:endParaRPr>
          </a:p>
          <a:p>
            <a:pPr algn="just"/>
            <a:r>
              <a:rPr lang="es-CO" dirty="0" smtClean="0">
                <a:solidFill>
                  <a:srgbClr val="FF0000"/>
                </a:solidFill>
              </a:rPr>
              <a:t>Comisión </a:t>
            </a:r>
            <a:r>
              <a:rPr lang="es-CO" dirty="0">
                <a:solidFill>
                  <a:srgbClr val="FF0000"/>
                </a:solidFill>
              </a:rPr>
              <a:t>Intersectorial para la Educación Económica y Financiera (Decreto 457 de 2014) </a:t>
            </a:r>
            <a:r>
              <a:rPr lang="es-CO" dirty="0" smtClean="0">
                <a:solidFill>
                  <a:srgbClr val="FF0000"/>
                </a:solidFill>
              </a:rPr>
              <a:t>Comisión </a:t>
            </a:r>
            <a:r>
              <a:rPr lang="es-CO" dirty="0">
                <a:solidFill>
                  <a:srgbClr val="FF0000"/>
                </a:solidFill>
              </a:rPr>
              <a:t>Intersectorial del Operador Económico Autorizado (Decreto 3568 2011) </a:t>
            </a:r>
            <a:endParaRPr lang="es-CO" dirty="0" smtClean="0">
              <a:solidFill>
                <a:srgbClr val="FF0000"/>
              </a:solidFill>
            </a:endParaRPr>
          </a:p>
          <a:p>
            <a:pPr algn="just"/>
            <a:r>
              <a:rPr lang="es-CO" dirty="0" smtClean="0">
                <a:solidFill>
                  <a:srgbClr val="FF0000"/>
                </a:solidFill>
              </a:rPr>
              <a:t>Comisión </a:t>
            </a:r>
            <a:r>
              <a:rPr lang="es-CO" dirty="0">
                <a:solidFill>
                  <a:srgbClr val="FF0000"/>
                </a:solidFill>
              </a:rPr>
              <a:t>Intersectorial para el Programa de Inversión Banca Oportunidades (Art. 10. 1.3, Decreto 2555 2010) </a:t>
            </a:r>
            <a:endParaRPr lang="es-CO" dirty="0" smtClean="0">
              <a:solidFill>
                <a:srgbClr val="FF0000"/>
              </a:solidFill>
            </a:endParaRPr>
          </a:p>
          <a:p>
            <a:pPr algn="just"/>
            <a:r>
              <a:rPr lang="es-CO" dirty="0" smtClean="0">
                <a:solidFill>
                  <a:srgbClr val="FF0000"/>
                </a:solidFill>
              </a:rPr>
              <a:t>Comisión </a:t>
            </a:r>
            <a:r>
              <a:rPr lang="es-CO" dirty="0">
                <a:solidFill>
                  <a:srgbClr val="FF0000"/>
                </a:solidFill>
              </a:rPr>
              <a:t>Intersectorial Estadísticas de Finanzas Públicas (Decreto 574 2012) </a:t>
            </a:r>
            <a:endParaRPr lang="es-CO" dirty="0" smtClean="0">
              <a:solidFill>
                <a:srgbClr val="FF0000"/>
              </a:solidFill>
            </a:endParaRPr>
          </a:p>
          <a:p>
            <a:pPr algn="just"/>
            <a:r>
              <a:rPr lang="es-CO" dirty="0" smtClean="0">
                <a:solidFill>
                  <a:srgbClr val="FF0000"/>
                </a:solidFill>
              </a:rPr>
              <a:t>Comisión </a:t>
            </a:r>
            <a:r>
              <a:rPr lang="es-CO" dirty="0">
                <a:solidFill>
                  <a:srgbClr val="FF0000"/>
                </a:solidFill>
              </a:rPr>
              <a:t>Intersectorial del FUT (Art. 5 del Decreto 3402 de 2007).</a:t>
            </a:r>
          </a:p>
          <a:p>
            <a:pPr algn="just"/>
            <a:r>
              <a:rPr lang="es-CO" dirty="0">
                <a:solidFill>
                  <a:srgbClr val="FF0000"/>
                </a:solidFill>
              </a:rPr>
              <a:t>Consejo Superior de Política Fiscal- CONFIS. (Decreto 411 de 1990).</a:t>
            </a:r>
          </a:p>
          <a:p>
            <a:pPr algn="just"/>
            <a:r>
              <a:rPr lang="es-CO" dirty="0">
                <a:solidFill>
                  <a:srgbClr val="FF0000"/>
                </a:solidFill>
              </a:rPr>
              <a:t>Comité Directivo del SIIF Nación – Sistema Integrado de Información Financiera.</a:t>
            </a:r>
          </a:p>
          <a:p>
            <a:pPr algn="just"/>
            <a:r>
              <a:rPr lang="es-CO" dirty="0">
                <a:solidFill>
                  <a:srgbClr val="FF0000"/>
                </a:solidFill>
              </a:rPr>
              <a:t>Comité para riesgos políticos y extraordinarios.</a:t>
            </a:r>
          </a:p>
          <a:p>
            <a:pPr algn="just"/>
            <a:r>
              <a:rPr lang="es-CO" dirty="0" smtClean="0">
                <a:solidFill>
                  <a:srgbClr val="FF0000"/>
                </a:solidFill>
              </a:rPr>
              <a:t>Comité </a:t>
            </a:r>
            <a:r>
              <a:rPr lang="es-CO" dirty="0">
                <a:solidFill>
                  <a:srgbClr val="FF0000"/>
                </a:solidFill>
              </a:rPr>
              <a:t>de Seguimiento al Sistema Financiero (Creador por el Art. 92 de la Ley 795 de 2003 y Art 11.1. 1. 1. 1 Decreto 2555 de 2010) </a:t>
            </a:r>
            <a:endParaRPr lang="es-CO" dirty="0" smtClean="0">
              <a:solidFill>
                <a:srgbClr val="FF0000"/>
              </a:solidFill>
            </a:endParaRPr>
          </a:p>
          <a:p>
            <a:pPr algn="just"/>
            <a:r>
              <a:rPr lang="es-CO" dirty="0" smtClean="0">
                <a:solidFill>
                  <a:srgbClr val="FF0000"/>
                </a:solidFill>
              </a:rPr>
              <a:t>Consejo </a:t>
            </a:r>
            <a:r>
              <a:rPr lang="es-CO" dirty="0">
                <a:solidFill>
                  <a:srgbClr val="FF0000"/>
                </a:solidFill>
              </a:rPr>
              <a:t>Macroeconómico. (Decreto 2036 de 1991) </a:t>
            </a:r>
            <a:endParaRPr lang="es-CO" dirty="0" smtClean="0">
              <a:solidFill>
                <a:srgbClr val="FF0000"/>
              </a:solidFill>
            </a:endParaRPr>
          </a:p>
          <a:p>
            <a:pPr algn="just"/>
            <a:r>
              <a:rPr lang="es-CO" dirty="0" smtClean="0">
                <a:solidFill>
                  <a:srgbClr val="FF0000"/>
                </a:solidFill>
              </a:rPr>
              <a:t>Consejo </a:t>
            </a:r>
            <a:r>
              <a:rPr lang="es-CO" dirty="0">
                <a:solidFill>
                  <a:srgbClr val="FF0000"/>
                </a:solidFill>
              </a:rPr>
              <a:t>Nacional de Juegos de Suerte y Azar (CNJSA) (Decreto 4144 de 2011) </a:t>
            </a:r>
            <a:endParaRPr lang="es-CO" dirty="0" smtClean="0">
              <a:solidFill>
                <a:srgbClr val="FF0000"/>
              </a:solidFill>
            </a:endParaRPr>
          </a:p>
          <a:p>
            <a:pPr algn="just"/>
            <a:r>
              <a:rPr lang="es-CO" dirty="0" smtClean="0">
                <a:solidFill>
                  <a:srgbClr val="FF0000"/>
                </a:solidFill>
              </a:rPr>
              <a:t>Comité </a:t>
            </a:r>
            <a:r>
              <a:rPr lang="es-CO" dirty="0">
                <a:solidFill>
                  <a:srgbClr val="FF0000"/>
                </a:solidFill>
              </a:rPr>
              <a:t>Consultivo para la Regla Fiscal (Decreto 1790 de 2012) </a:t>
            </a:r>
            <a:endParaRPr lang="es-CO" dirty="0" smtClean="0">
              <a:solidFill>
                <a:srgbClr val="FF0000"/>
              </a:solidFill>
            </a:endParaRPr>
          </a:p>
          <a:p>
            <a:pPr algn="just"/>
            <a:r>
              <a:rPr lang="es-CO" dirty="0" smtClean="0">
                <a:solidFill>
                  <a:srgbClr val="FF0000"/>
                </a:solidFill>
              </a:rPr>
              <a:t>Mecanismo </a:t>
            </a:r>
            <a:r>
              <a:rPr lang="es-CO" dirty="0">
                <a:solidFill>
                  <a:srgbClr val="FF0000"/>
                </a:solidFill>
              </a:rPr>
              <a:t>de Participación de Expertos para la Discusión y Revisión de la Metodología para el Cálculo de la Rentabilidad Mínima (Decreto 2837 de 2013) </a:t>
            </a:r>
            <a:endParaRPr lang="es-CO" dirty="0" smtClean="0">
              <a:solidFill>
                <a:srgbClr val="FF0000"/>
              </a:solidFill>
            </a:endParaRPr>
          </a:p>
          <a:p>
            <a:pPr algn="just"/>
            <a:r>
              <a:rPr lang="es-CO" dirty="0" smtClean="0">
                <a:solidFill>
                  <a:srgbClr val="FF0000"/>
                </a:solidFill>
              </a:rPr>
              <a:t>Comité </a:t>
            </a:r>
            <a:r>
              <a:rPr lang="es-CO" dirty="0">
                <a:solidFill>
                  <a:srgbClr val="FF0000"/>
                </a:solidFill>
              </a:rPr>
              <a:t>para riesgos políticos </a:t>
            </a:r>
            <a:r>
              <a:rPr lang="es-CO" dirty="0" smtClean="0">
                <a:solidFill>
                  <a:srgbClr val="FF0000"/>
                </a:solidFill>
              </a:rPr>
              <a:t>y extraordinarios</a:t>
            </a:r>
            <a:r>
              <a:rPr lang="es-CO" dirty="0">
                <a:solidFill>
                  <a:srgbClr val="FF0000"/>
                </a:solidFill>
              </a:rPr>
              <a:t>. (Decreto 2569 de 1993)</a:t>
            </a:r>
          </a:p>
          <a:p>
            <a:pPr algn="just"/>
            <a:endParaRPr lang="es-CO" dirty="0"/>
          </a:p>
        </p:txBody>
      </p:sp>
    </p:spTree>
    <p:extLst>
      <p:ext uri="{BB962C8B-B14F-4D97-AF65-F5344CB8AC3E}">
        <p14:creationId xmlns:p14="http://schemas.microsoft.com/office/powerpoint/2010/main" val="26717955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normAutofit fontScale="77500" lnSpcReduction="20000"/>
          </a:bodyPr>
          <a:lstStyle/>
          <a:p>
            <a:pPr algn="just"/>
            <a:r>
              <a:rPr lang="es-CO" b="1" dirty="0" smtClean="0"/>
              <a:t>Fondos:</a:t>
            </a:r>
          </a:p>
          <a:p>
            <a:pPr algn="just"/>
            <a:r>
              <a:rPr lang="es-CO" dirty="0">
                <a:solidFill>
                  <a:srgbClr val="FF0000"/>
                </a:solidFill>
              </a:rPr>
              <a:t>Fondo de Estabilización de Precios de los Combustibles FEPC</a:t>
            </a:r>
            <a:r>
              <a:rPr lang="es-CO" dirty="0" smtClean="0">
                <a:solidFill>
                  <a:srgbClr val="FF0000"/>
                </a:solidFill>
              </a:rPr>
              <a:t>.</a:t>
            </a:r>
          </a:p>
          <a:p>
            <a:pPr algn="just"/>
            <a:r>
              <a:rPr lang="es-CO" dirty="0" smtClean="0">
                <a:solidFill>
                  <a:srgbClr val="FF0000"/>
                </a:solidFill>
              </a:rPr>
              <a:t>Fondo CREE.</a:t>
            </a:r>
          </a:p>
          <a:p>
            <a:pPr algn="just"/>
            <a:r>
              <a:rPr lang="es-CO" dirty="0">
                <a:solidFill>
                  <a:srgbClr val="FF0000"/>
                </a:solidFill>
              </a:rPr>
              <a:t>Fondo de Reserva para la Estabilización de la Cartera Hipotecaria (FRECH). </a:t>
            </a:r>
            <a:endParaRPr lang="es-CO" dirty="0" smtClean="0">
              <a:solidFill>
                <a:srgbClr val="FF0000"/>
              </a:solidFill>
            </a:endParaRPr>
          </a:p>
          <a:p>
            <a:pPr algn="just"/>
            <a:r>
              <a:rPr lang="es-CO" dirty="0">
                <a:solidFill>
                  <a:srgbClr val="FF0000"/>
                </a:solidFill>
              </a:rPr>
              <a:t>Fondo de Adaptación para la ejecución de los recursos destinados a la recuperación, construcción y reconstrucción, de zonas por el fenómeno La Niña</a:t>
            </a:r>
            <a:r>
              <a:rPr lang="es-CO" dirty="0" smtClean="0">
                <a:solidFill>
                  <a:srgbClr val="FF0000"/>
                </a:solidFill>
              </a:rPr>
              <a:t>.</a:t>
            </a:r>
          </a:p>
          <a:p>
            <a:pPr algn="just"/>
            <a:r>
              <a:rPr lang="es-CO" b="1" dirty="0" smtClean="0"/>
              <a:t>Fondos Administrados por el Tesoro Nacional</a:t>
            </a:r>
            <a:r>
              <a:rPr lang="es-CO" dirty="0" smtClean="0"/>
              <a:t>:</a:t>
            </a:r>
          </a:p>
          <a:p>
            <a:pPr algn="just"/>
            <a:r>
              <a:rPr lang="es-CO" dirty="0" smtClean="0">
                <a:solidFill>
                  <a:srgbClr val="FF0000"/>
                </a:solidFill>
              </a:rPr>
              <a:t>Fondo </a:t>
            </a:r>
            <a:r>
              <a:rPr lang="es-CO" dirty="0">
                <a:solidFill>
                  <a:srgbClr val="FF0000"/>
                </a:solidFill>
              </a:rPr>
              <a:t>de Desarrollo para La Guajira </a:t>
            </a:r>
            <a:r>
              <a:rPr lang="es-CO" dirty="0" smtClean="0">
                <a:solidFill>
                  <a:srgbClr val="FF0000"/>
                </a:solidFill>
              </a:rPr>
              <a:t>– FONDEG</a:t>
            </a:r>
          </a:p>
          <a:p>
            <a:pPr algn="just"/>
            <a:r>
              <a:rPr lang="es-CO" dirty="0">
                <a:solidFill>
                  <a:srgbClr val="FF0000"/>
                </a:solidFill>
              </a:rPr>
              <a:t>Fondo de contingencias contractuales de las entidades </a:t>
            </a:r>
            <a:r>
              <a:rPr lang="es-CO" dirty="0" smtClean="0">
                <a:solidFill>
                  <a:srgbClr val="FF0000"/>
                </a:solidFill>
              </a:rPr>
              <a:t>estatales.</a:t>
            </a:r>
          </a:p>
          <a:p>
            <a:pPr algn="just"/>
            <a:r>
              <a:rPr lang="es-CO" dirty="0" smtClean="0">
                <a:solidFill>
                  <a:srgbClr val="FF0000"/>
                </a:solidFill>
              </a:rPr>
              <a:t>Fondo Bonos de Paz.</a:t>
            </a:r>
          </a:p>
          <a:p>
            <a:pPr algn="just"/>
            <a:r>
              <a:rPr lang="es-ES" i="1" dirty="0">
                <a:solidFill>
                  <a:srgbClr val="FF0000"/>
                </a:solidFill>
              </a:rPr>
              <a:t>Fondo de Compensación Interministerial.</a:t>
            </a:r>
          </a:p>
          <a:p>
            <a:pPr algn="just"/>
            <a:r>
              <a:rPr lang="es-CO" dirty="0">
                <a:solidFill>
                  <a:srgbClr val="FF0000"/>
                </a:solidFill>
              </a:rPr>
              <a:t>Fondo de </a:t>
            </a:r>
            <a:r>
              <a:rPr lang="es-CO" dirty="0" smtClean="0">
                <a:solidFill>
                  <a:srgbClr val="FF0000"/>
                </a:solidFill>
              </a:rPr>
              <a:t>Superávit </a:t>
            </a:r>
            <a:r>
              <a:rPr lang="es-CO" dirty="0">
                <a:solidFill>
                  <a:srgbClr val="FF0000"/>
                </a:solidFill>
              </a:rPr>
              <a:t>de la Nación</a:t>
            </a:r>
          </a:p>
        </p:txBody>
      </p:sp>
    </p:spTree>
    <p:extLst>
      <p:ext uri="{BB962C8B-B14F-4D97-AF65-F5344CB8AC3E}">
        <p14:creationId xmlns:p14="http://schemas.microsoft.com/office/powerpoint/2010/main" val="576053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normAutofit/>
          </a:bodyPr>
          <a:lstStyle/>
          <a:p>
            <a:pPr>
              <a:defRPr/>
            </a:pPr>
            <a:r>
              <a:rPr lang="es-CO" dirty="0" smtClean="0"/>
              <a:t>Ministerio de Justicia y del Derecho:</a:t>
            </a:r>
            <a:endParaRPr lang="es-CO" dirty="0"/>
          </a:p>
        </p:txBody>
      </p:sp>
      <p:sp>
        <p:nvSpPr>
          <p:cNvPr id="72707" name="2 Marcador de contenido"/>
          <p:cNvSpPr>
            <a:spLocks noGrp="1"/>
          </p:cNvSpPr>
          <p:nvPr>
            <p:ph idx="1"/>
          </p:nvPr>
        </p:nvSpPr>
        <p:spPr>
          <a:xfrm>
            <a:off x="503238" y="530225"/>
            <a:ext cx="8183562" cy="4187825"/>
          </a:xfrm>
        </p:spPr>
        <p:txBody>
          <a:bodyPr>
            <a:normAutofit/>
          </a:bodyPr>
          <a:lstStyle/>
          <a:p>
            <a:pPr algn="just"/>
            <a:r>
              <a:rPr lang="es-ES" b="1" dirty="0" smtClean="0"/>
              <a:t>Entidades Adscritas</a:t>
            </a:r>
          </a:p>
          <a:p>
            <a:pPr algn="just"/>
            <a:r>
              <a:rPr lang="es-ES" dirty="0" smtClean="0">
                <a:solidFill>
                  <a:srgbClr val="FF0000"/>
                </a:solidFill>
              </a:rPr>
              <a:t>Unidad Administrativa Especial Agencia Nacional de Defensa Jurídica del Estado</a:t>
            </a:r>
            <a:endParaRPr lang="es-CO" b="1" dirty="0" smtClean="0">
              <a:solidFill>
                <a:srgbClr val="FF0000"/>
              </a:solidFill>
            </a:endParaRPr>
          </a:p>
          <a:p>
            <a:pPr algn="just"/>
            <a:r>
              <a:rPr lang="es-ES" dirty="0" smtClean="0">
                <a:solidFill>
                  <a:srgbClr val="FF0000"/>
                </a:solidFill>
              </a:rPr>
              <a:t>Unidad Administrativa Especial, Unidad de Servicios Penitenciarios y Carcelarios - SPC.</a:t>
            </a:r>
            <a:endParaRPr lang="es-CO" b="1" dirty="0" smtClean="0">
              <a:solidFill>
                <a:srgbClr val="FF0000"/>
              </a:solidFill>
            </a:endParaRPr>
          </a:p>
          <a:p>
            <a:pPr algn="just"/>
            <a:r>
              <a:rPr lang="es-ES" dirty="0" smtClean="0">
                <a:solidFill>
                  <a:srgbClr val="FF0000"/>
                </a:solidFill>
              </a:rPr>
              <a:t>Instituto Nacional Penitenciario y Carcelario - INPEC.</a:t>
            </a:r>
          </a:p>
          <a:p>
            <a:pPr algn="just"/>
            <a:r>
              <a:rPr lang="es-ES" dirty="0" smtClean="0">
                <a:solidFill>
                  <a:srgbClr val="FF0000"/>
                </a:solidFill>
              </a:rPr>
              <a:t>Superintendencia de Notariado y Registro</a:t>
            </a:r>
            <a:endParaRPr lang="es-CO" dirty="0" smtClean="0">
              <a:solidFill>
                <a:srgbClr val="FF0000"/>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normAutofit/>
          </a:bodyPr>
          <a:lstStyle/>
          <a:p>
            <a:pPr algn="just"/>
            <a:r>
              <a:rPr lang="es-CO" b="1" dirty="0" smtClean="0"/>
              <a:t>Fondos: </a:t>
            </a:r>
          </a:p>
          <a:p>
            <a:pPr algn="just"/>
            <a:r>
              <a:rPr lang="es-CO" dirty="0">
                <a:solidFill>
                  <a:srgbClr val="FF0000"/>
                </a:solidFill>
              </a:rPr>
              <a:t>Fondo infraestructura carcelaria, FIC</a:t>
            </a:r>
            <a:r>
              <a:rPr lang="es-CO" dirty="0" smtClean="0">
                <a:solidFill>
                  <a:srgbClr val="FF0000"/>
                </a:solidFill>
              </a:rPr>
              <a:t>.</a:t>
            </a:r>
          </a:p>
          <a:p>
            <a:pPr algn="just"/>
            <a:r>
              <a:rPr lang="es-CO" dirty="0">
                <a:solidFill>
                  <a:srgbClr val="FF0000"/>
                </a:solidFill>
              </a:rPr>
              <a:t>Fondo de lucha contra las drogas</a:t>
            </a:r>
            <a:r>
              <a:rPr lang="es-CO" dirty="0" smtClean="0">
                <a:solidFill>
                  <a:srgbClr val="FF0000"/>
                </a:solidFill>
              </a:rPr>
              <a:t>.</a:t>
            </a:r>
          </a:p>
          <a:p>
            <a:pPr algn="just"/>
            <a:r>
              <a:rPr lang="es-CO" dirty="0">
                <a:solidFill>
                  <a:srgbClr val="FF0000"/>
                </a:solidFill>
              </a:rPr>
              <a:t>Fondo Especial para la Administración de Bienes de la Fiscalía General de la Nación – FEAB.</a:t>
            </a:r>
          </a:p>
          <a:p>
            <a:pPr algn="just"/>
            <a:r>
              <a:rPr lang="es-CO" dirty="0">
                <a:solidFill>
                  <a:srgbClr val="FF0000"/>
                </a:solidFill>
              </a:rPr>
              <a:t>Fondo para la Modernización, Descongestión y Bienestar de la Administración de Justicia</a:t>
            </a:r>
          </a:p>
        </p:txBody>
      </p:sp>
    </p:spTree>
    <p:extLst>
      <p:ext uri="{BB962C8B-B14F-4D97-AF65-F5344CB8AC3E}">
        <p14:creationId xmlns:p14="http://schemas.microsoft.com/office/powerpoint/2010/main" val="31036281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457200" y="1600200"/>
            <a:ext cx="8229600" cy="4925144"/>
          </a:xfrm>
        </p:spPr>
        <p:txBody>
          <a:bodyPr>
            <a:normAutofit fontScale="25000" lnSpcReduction="20000"/>
          </a:bodyPr>
          <a:lstStyle/>
          <a:p>
            <a:pPr algn="just"/>
            <a:r>
              <a:rPr lang="es-CO" sz="4800" b="1" dirty="0"/>
              <a:t>Órganos Sectoriales de Asesoría y Coordinación </a:t>
            </a:r>
            <a:endParaRPr lang="es-CO" sz="4800" dirty="0"/>
          </a:p>
          <a:p>
            <a:pPr algn="just"/>
            <a:r>
              <a:rPr lang="es-CO" sz="4800" dirty="0">
                <a:solidFill>
                  <a:srgbClr val="FF0000"/>
                </a:solidFill>
              </a:rPr>
              <a:t>Política Criminal y Justicia Restaurativa:</a:t>
            </a:r>
          </a:p>
          <a:p>
            <a:pPr algn="just"/>
            <a:r>
              <a:rPr lang="es-CO" sz="4800" dirty="0">
                <a:solidFill>
                  <a:srgbClr val="FF0000"/>
                </a:solidFill>
              </a:rPr>
              <a:t>Consejo Nacional Estupefacientes. (Ley 30 de 1986)</a:t>
            </a:r>
          </a:p>
          <a:p>
            <a:pPr algn="just"/>
            <a:r>
              <a:rPr lang="es-CO" sz="4800" dirty="0">
                <a:solidFill>
                  <a:srgbClr val="FF0000"/>
                </a:solidFill>
              </a:rPr>
              <a:t>Consejo Superior de Política Criminal (Decreto 2055 de 2014) </a:t>
            </a:r>
          </a:p>
          <a:p>
            <a:pPr algn="just"/>
            <a:r>
              <a:rPr lang="es-CO" sz="4800" dirty="0">
                <a:solidFill>
                  <a:srgbClr val="FF0000"/>
                </a:solidFill>
              </a:rPr>
              <a:t>Comisión de Coordinación Interinstitucional para el Control de Lavado de Activos . (Decreto 3420 de 2004) </a:t>
            </a:r>
          </a:p>
          <a:p>
            <a:pPr algn="just"/>
            <a:r>
              <a:rPr lang="es-CO" sz="4800" dirty="0">
                <a:solidFill>
                  <a:srgbClr val="FF0000"/>
                </a:solidFill>
              </a:rPr>
              <a:t>Consejo Directivo </a:t>
            </a:r>
            <a:r>
              <a:rPr lang="es-CO" sz="4800" dirty="0" err="1" smtClean="0">
                <a:solidFill>
                  <a:srgbClr val="FF0000"/>
                </a:solidFill>
              </a:rPr>
              <a:t>deI</a:t>
            </a:r>
            <a:r>
              <a:rPr lang="es-CO" sz="4800" dirty="0" smtClean="0">
                <a:solidFill>
                  <a:srgbClr val="FF0000"/>
                </a:solidFill>
              </a:rPr>
              <a:t> INPEC</a:t>
            </a:r>
            <a:r>
              <a:rPr lang="es-CO" sz="4800" dirty="0">
                <a:solidFill>
                  <a:srgbClr val="FF0000"/>
                </a:solidFill>
              </a:rPr>
              <a:t>. (Decreto 4151 de 2011) </a:t>
            </a:r>
          </a:p>
          <a:p>
            <a:pPr algn="just"/>
            <a:r>
              <a:rPr lang="es-CO" sz="4800" dirty="0">
                <a:solidFill>
                  <a:srgbClr val="FF0000"/>
                </a:solidFill>
              </a:rPr>
              <a:t>Consejo Directivo de la Unidad de Servicios Penitenciarios y Carcelarios. (Decreto 4150 de 2011) </a:t>
            </a:r>
          </a:p>
          <a:p>
            <a:pPr algn="just"/>
            <a:r>
              <a:rPr lang="es-CO" sz="4800" dirty="0">
                <a:solidFill>
                  <a:srgbClr val="FF0000"/>
                </a:solidFill>
              </a:rPr>
              <a:t>Comisión Asesora para la Desmonopolización de la Acción Penal. (Resolución 111 de 2012) </a:t>
            </a:r>
          </a:p>
          <a:p>
            <a:pPr algn="just"/>
            <a:r>
              <a:rPr lang="es-CO" sz="4800" dirty="0">
                <a:solidFill>
                  <a:srgbClr val="FF0000"/>
                </a:solidFill>
              </a:rPr>
              <a:t>Comité Técnico Interinstitucional de Coordinación y seguimiento a la ejecución de las normas penitenciarias y carcelarias aplicables en el marco de la Ley de Justicia y Paz. (Decreto 1733 de 2009) </a:t>
            </a:r>
          </a:p>
          <a:p>
            <a:pPr algn="just"/>
            <a:r>
              <a:rPr lang="es-CO" sz="4800" dirty="0">
                <a:solidFill>
                  <a:srgbClr val="FF0000"/>
                </a:solidFill>
              </a:rPr>
              <a:t>Comité de Coordinación Interinstitucional de Justicia y Paz. (Decreto 3011 de 2013). </a:t>
            </a:r>
          </a:p>
          <a:p>
            <a:pPr algn="just"/>
            <a:r>
              <a:rPr lang="es-CO" sz="4800" dirty="0">
                <a:solidFill>
                  <a:srgbClr val="FF0000"/>
                </a:solidFill>
              </a:rPr>
              <a:t>Comisión de Seguimiento a las Condiciones de Reclusión del Sistema Penitenciario y Carcelario (Ley 1709 de 2014, artículo 93).</a:t>
            </a:r>
          </a:p>
          <a:p>
            <a:pPr algn="just"/>
            <a:r>
              <a:rPr lang="es-CO" sz="4800" dirty="0">
                <a:solidFill>
                  <a:srgbClr val="FF0000"/>
                </a:solidFill>
              </a:rPr>
              <a:t>Comisión Intersectorial de Derechos Humanos y Derecho Humanitario creada por el Decreto 4100 de 2 de noviembre de 2011.</a:t>
            </a:r>
          </a:p>
          <a:p>
            <a:pPr algn="just"/>
            <a:r>
              <a:rPr lang="es-CO" sz="4800" dirty="0">
                <a:solidFill>
                  <a:srgbClr val="FF0000"/>
                </a:solidFill>
              </a:rPr>
              <a:t>Comité de Evaluación de las Personas en Condición de Inimputabilidad (Decreto 1320 de 1997)</a:t>
            </a:r>
          </a:p>
          <a:p>
            <a:pPr algn="just"/>
            <a:r>
              <a:rPr lang="es-CO" sz="4800" dirty="0" smtClean="0">
                <a:solidFill>
                  <a:srgbClr val="FF0000"/>
                </a:solidFill>
              </a:rPr>
              <a:t>Comisión </a:t>
            </a:r>
            <a:r>
              <a:rPr lang="es-CO" sz="4800" dirty="0">
                <a:solidFill>
                  <a:srgbClr val="FF0000"/>
                </a:solidFill>
              </a:rPr>
              <a:t>Interinstitucional contra las Bandas y Redes Criminales (Decreto 2374 de 2010) C</a:t>
            </a:r>
          </a:p>
          <a:p>
            <a:pPr algn="just"/>
            <a:r>
              <a:rPr lang="es-CO" sz="4800" dirty="0" smtClean="0">
                <a:solidFill>
                  <a:srgbClr val="FF0000"/>
                </a:solidFill>
              </a:rPr>
              <a:t>Consejo </a:t>
            </a:r>
            <a:r>
              <a:rPr lang="es-CO" sz="4800" dirty="0">
                <a:solidFill>
                  <a:srgbClr val="FF0000"/>
                </a:solidFill>
              </a:rPr>
              <a:t>Nacional de lucha contra el hurto de vehículos, partes, repuestos y modalidades conexas (Decreto 3110 de 2007) Promoción de la Justicia Comisión de seguimiento a la implementación del Código General del Código General del Proceso (Ley 1562 de 2012, artículo 619) Comisión del Proceso Oral y Justicia Pronta. (Decreto 020 de 2013) Consejo Directivo de la Agencia Nacional de Defensa Jurídica del Estado. (Decreto Ley 4085 de 2011) Comisión Intersectorial para la Armonización Normativa. (Decreto 1052 de 2014) Comisión Intersectorial de Seguimiento al Sistema Penal Acusatorio CISPA.</a:t>
            </a:r>
          </a:p>
          <a:p>
            <a:pPr algn="just"/>
            <a:r>
              <a:rPr lang="es-CO" sz="4800" dirty="0">
                <a:solidFill>
                  <a:srgbClr val="FF0000"/>
                </a:solidFill>
              </a:rPr>
              <a:t>(Decreto 261 de 2010 modificado por Decreto 491 de 2012). Consejo Nacional de Conciliación y Acceso a la Justicia (Decreto 1829 de 2013) Comité Nacional de </a:t>
            </a:r>
            <a:r>
              <a:rPr lang="es-CO" sz="4800" dirty="0" err="1">
                <a:solidFill>
                  <a:srgbClr val="FF0000"/>
                </a:solidFill>
              </a:rPr>
              <a:t>de</a:t>
            </a:r>
            <a:r>
              <a:rPr lang="es-CO" sz="4800" dirty="0">
                <a:solidFill>
                  <a:srgbClr val="FF0000"/>
                </a:solidFill>
              </a:rPr>
              <a:t> Justicia (Decreto 1477 2000) Notariado y Registro Consejo Directivo la Superintendencia de Notariado y Registro. (Decreto de 2014) Consejo Superior de Carrera Registra. (Ley 1579 2012, artículo 85) </a:t>
            </a:r>
          </a:p>
          <a:p>
            <a:pPr algn="just"/>
            <a:r>
              <a:rPr lang="es-CO" sz="4800" dirty="0">
                <a:solidFill>
                  <a:srgbClr val="FF0000"/>
                </a:solidFill>
              </a:rPr>
              <a:t>Consejo Superior la Carrera Notarial (Decreto Ley 960 1970, artículo 164)</a:t>
            </a:r>
          </a:p>
          <a:p>
            <a:endParaRPr lang="es-CO" dirty="0"/>
          </a:p>
        </p:txBody>
      </p:sp>
    </p:spTree>
    <p:extLst>
      <p:ext uri="{BB962C8B-B14F-4D97-AF65-F5344CB8AC3E}">
        <p14:creationId xmlns:p14="http://schemas.microsoft.com/office/powerpoint/2010/main" val="26232517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normAutofit/>
          </a:bodyPr>
          <a:lstStyle/>
          <a:p>
            <a:pPr>
              <a:defRPr/>
            </a:pPr>
            <a:r>
              <a:rPr lang="es-CO" dirty="0" smtClean="0"/>
              <a:t>Ministerio de Defensa Nacional:</a:t>
            </a:r>
            <a:endParaRPr lang="es-CO" dirty="0"/>
          </a:p>
        </p:txBody>
      </p:sp>
      <p:sp>
        <p:nvSpPr>
          <p:cNvPr id="73731" name="2 Marcador de contenido"/>
          <p:cNvSpPr>
            <a:spLocks noGrp="1"/>
          </p:cNvSpPr>
          <p:nvPr>
            <p:ph idx="1"/>
          </p:nvPr>
        </p:nvSpPr>
        <p:spPr>
          <a:xfrm>
            <a:off x="503238" y="530225"/>
            <a:ext cx="8183562" cy="4187825"/>
          </a:xfrm>
        </p:spPr>
        <p:txBody>
          <a:bodyPr>
            <a:normAutofit fontScale="47500" lnSpcReduction="20000"/>
          </a:bodyPr>
          <a:lstStyle/>
          <a:p>
            <a:pPr algn="just"/>
            <a:r>
              <a:rPr lang="es-ES" sz="1800" b="1" dirty="0" smtClean="0"/>
              <a:t>Entidades Adscritas:</a:t>
            </a:r>
            <a:endParaRPr lang="es-CO" sz="1800" b="1" dirty="0" smtClean="0"/>
          </a:p>
          <a:p>
            <a:pPr algn="just"/>
            <a:r>
              <a:rPr lang="es-ES" sz="1800" i="1" dirty="0">
                <a:solidFill>
                  <a:srgbClr val="FF0000"/>
                </a:solidFill>
              </a:rPr>
              <a:t>Superintendencia de Vigilancia y Seguridad Privada, SUPERVIGILANCIA.</a:t>
            </a:r>
            <a:endParaRPr lang="es-CO" sz="1800" b="1" i="1" dirty="0">
              <a:solidFill>
                <a:srgbClr val="FF0000"/>
              </a:solidFill>
            </a:endParaRPr>
          </a:p>
          <a:p>
            <a:pPr algn="just"/>
            <a:r>
              <a:rPr lang="es-ES" sz="1800" b="1" dirty="0" smtClean="0"/>
              <a:t>Establecimientos públicos adscritos</a:t>
            </a:r>
            <a:r>
              <a:rPr lang="es-ES" sz="1800" i="1" dirty="0" smtClean="0"/>
              <a:t>:</a:t>
            </a:r>
          </a:p>
          <a:p>
            <a:pPr algn="just"/>
            <a:r>
              <a:rPr lang="es-ES" sz="1800" i="1" dirty="0" smtClean="0">
                <a:solidFill>
                  <a:srgbClr val="FF0000"/>
                </a:solidFill>
              </a:rPr>
              <a:t>Caja de Retiro de las Fuerzas Militares.</a:t>
            </a:r>
            <a:endParaRPr lang="es-CO" sz="1800" b="1" i="1" dirty="0" smtClean="0">
              <a:solidFill>
                <a:srgbClr val="FF0000"/>
              </a:solidFill>
            </a:endParaRPr>
          </a:p>
          <a:p>
            <a:pPr algn="just"/>
            <a:r>
              <a:rPr lang="es-ES" sz="1800" i="1" dirty="0" smtClean="0">
                <a:solidFill>
                  <a:srgbClr val="FF0000"/>
                </a:solidFill>
              </a:rPr>
              <a:t>Caja de Sueldos de Retiro de la Policía Nacional</a:t>
            </a:r>
            <a:endParaRPr lang="es-CO" sz="1800" b="1" i="1" dirty="0" smtClean="0">
              <a:solidFill>
                <a:srgbClr val="FF0000"/>
              </a:solidFill>
            </a:endParaRPr>
          </a:p>
          <a:p>
            <a:pPr algn="just"/>
            <a:r>
              <a:rPr lang="es-ES" sz="1800" i="1" dirty="0" smtClean="0">
                <a:solidFill>
                  <a:srgbClr val="FF0000"/>
                </a:solidFill>
              </a:rPr>
              <a:t>Fondo Rotatorio de la Policía Nacional.</a:t>
            </a:r>
            <a:endParaRPr lang="es-CO" sz="1800" b="1" i="1" dirty="0" smtClean="0">
              <a:solidFill>
                <a:srgbClr val="FF0000"/>
              </a:solidFill>
            </a:endParaRPr>
          </a:p>
          <a:p>
            <a:pPr algn="just"/>
            <a:r>
              <a:rPr lang="es-ES" sz="1800" i="1" dirty="0" smtClean="0">
                <a:solidFill>
                  <a:srgbClr val="FF0000"/>
                </a:solidFill>
              </a:rPr>
              <a:t>Club Militar.</a:t>
            </a:r>
            <a:endParaRPr lang="es-CO" sz="1800" b="1" i="1" dirty="0" smtClean="0">
              <a:solidFill>
                <a:srgbClr val="FF0000"/>
              </a:solidFill>
            </a:endParaRPr>
          </a:p>
          <a:p>
            <a:pPr algn="just"/>
            <a:r>
              <a:rPr lang="es-ES" sz="1800" i="1" dirty="0" smtClean="0">
                <a:solidFill>
                  <a:srgbClr val="FF0000"/>
                </a:solidFill>
              </a:rPr>
              <a:t>Defensa Civil Colombiana “Guillermo León Valencia”.</a:t>
            </a:r>
          </a:p>
          <a:p>
            <a:pPr algn="just"/>
            <a:r>
              <a:rPr lang="es-CO" sz="1800" dirty="0">
                <a:solidFill>
                  <a:srgbClr val="FF0000"/>
                </a:solidFill>
              </a:rPr>
              <a:t>Centro Rehabilitación Inclusiva, </a:t>
            </a:r>
            <a:r>
              <a:rPr lang="es-CO" sz="1800" dirty="0" smtClean="0">
                <a:solidFill>
                  <a:srgbClr val="FF0000"/>
                </a:solidFill>
              </a:rPr>
              <a:t>DCRI.</a:t>
            </a:r>
          </a:p>
          <a:p>
            <a:pPr algn="just"/>
            <a:r>
              <a:rPr lang="es-CO" sz="1800" b="1" i="1" dirty="0" smtClean="0"/>
              <a:t>No aparecen en el DUR:</a:t>
            </a:r>
          </a:p>
          <a:p>
            <a:pPr algn="just"/>
            <a:r>
              <a:rPr lang="es-ES" sz="1800" i="1" dirty="0"/>
              <a:t>Organismo Coordinador del Sector Defensa - Grupo Social y Empresarial del Sector Defensa - GSED</a:t>
            </a:r>
            <a:endParaRPr lang="es-CO" sz="1800" b="1" i="1" dirty="0"/>
          </a:p>
          <a:p>
            <a:pPr algn="just"/>
            <a:r>
              <a:rPr lang="es-ES" sz="1800" i="1" dirty="0"/>
              <a:t>Universidad Militar Nueva Granada</a:t>
            </a:r>
            <a:r>
              <a:rPr lang="es-ES" sz="1800" i="1" dirty="0" smtClean="0"/>
              <a:t>.</a:t>
            </a:r>
          </a:p>
          <a:p>
            <a:pPr algn="just"/>
            <a:r>
              <a:rPr lang="es-ES" sz="1800" i="1" dirty="0"/>
              <a:t>Hospital Militar Central.</a:t>
            </a:r>
            <a:endParaRPr lang="es-CO" sz="1800" b="1" i="1" dirty="0"/>
          </a:p>
          <a:p>
            <a:pPr algn="just"/>
            <a:r>
              <a:rPr lang="es-ES" sz="1800" i="1" dirty="0"/>
              <a:t>Agencia Logística de las Fuerzas Militares</a:t>
            </a:r>
            <a:r>
              <a:rPr lang="es-ES" sz="1800" i="1" dirty="0" smtClean="0"/>
              <a:t>.</a:t>
            </a:r>
          </a:p>
          <a:p>
            <a:pPr algn="just"/>
            <a:r>
              <a:rPr lang="es-ES" sz="1800" i="1" dirty="0"/>
              <a:t>Instituto de Casas Fiscales del Ejército</a:t>
            </a:r>
            <a:r>
              <a:rPr lang="es-ES" sz="1800" i="1" dirty="0" smtClean="0"/>
              <a:t>.</a:t>
            </a:r>
            <a:endParaRPr lang="es-CO" sz="1800" b="1" i="1" dirty="0"/>
          </a:p>
          <a:p>
            <a:pPr algn="just"/>
            <a:endParaRPr lang="es-CO" sz="1800" b="1" i="1" dirty="0"/>
          </a:p>
          <a:p>
            <a:pPr algn="just"/>
            <a:endParaRPr lang="es-CO" sz="1800" b="1" i="1" dirty="0" smtClean="0">
              <a:solidFill>
                <a:srgbClr val="FF0000"/>
              </a:solidFill>
            </a:endParaRPr>
          </a:p>
          <a:p>
            <a:endParaRPr lang="es-CO" dirty="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lstStyle/>
          <a:p>
            <a:pPr>
              <a:defRPr/>
            </a:pPr>
            <a:r>
              <a:rPr lang="es-CO" dirty="0" smtClean="0"/>
              <a:t>Ministerio de Defensa Nacional</a:t>
            </a:r>
            <a:endParaRPr lang="es-CO" dirty="0"/>
          </a:p>
        </p:txBody>
      </p:sp>
      <p:sp>
        <p:nvSpPr>
          <p:cNvPr id="74755" name="2 Marcador de contenido"/>
          <p:cNvSpPr>
            <a:spLocks noGrp="1"/>
          </p:cNvSpPr>
          <p:nvPr>
            <p:ph idx="1"/>
          </p:nvPr>
        </p:nvSpPr>
        <p:spPr>
          <a:xfrm>
            <a:off x="503238" y="530225"/>
            <a:ext cx="8183562" cy="4187825"/>
          </a:xfrm>
        </p:spPr>
        <p:txBody>
          <a:bodyPr>
            <a:normAutofit fontScale="92500" lnSpcReduction="20000"/>
          </a:bodyPr>
          <a:lstStyle/>
          <a:p>
            <a:pPr algn="just"/>
            <a:r>
              <a:rPr lang="es-ES" sz="1800" b="1" dirty="0" smtClean="0"/>
              <a:t>Entidades Vinculadas</a:t>
            </a:r>
            <a:r>
              <a:rPr lang="es-ES" sz="1800" dirty="0" smtClean="0"/>
              <a:t>:</a:t>
            </a:r>
            <a:endParaRPr lang="es-CO" sz="1800" b="1" dirty="0" smtClean="0"/>
          </a:p>
          <a:p>
            <a:pPr algn="just"/>
            <a:r>
              <a:rPr lang="es-ES" sz="1800" i="1" dirty="0" smtClean="0">
                <a:solidFill>
                  <a:srgbClr val="FF0000"/>
                </a:solidFill>
              </a:rPr>
              <a:t>Industria Militar INDUMIL</a:t>
            </a:r>
            <a:endParaRPr lang="es-CO" sz="1800" b="1" i="1" dirty="0" smtClean="0">
              <a:solidFill>
                <a:srgbClr val="FF0000"/>
              </a:solidFill>
            </a:endParaRPr>
          </a:p>
          <a:p>
            <a:pPr algn="just"/>
            <a:r>
              <a:rPr lang="es-ES" sz="1800" i="1" dirty="0" smtClean="0">
                <a:solidFill>
                  <a:srgbClr val="FF0000"/>
                </a:solidFill>
              </a:rPr>
              <a:t>Corporación de la Industria Aeronáutica Colombiana S. A., CIAC, S. A.</a:t>
            </a:r>
            <a:endParaRPr lang="es-CO" sz="1800" b="1" i="1" dirty="0" smtClean="0">
              <a:solidFill>
                <a:srgbClr val="FF0000"/>
              </a:solidFill>
            </a:endParaRPr>
          </a:p>
          <a:p>
            <a:pPr algn="just"/>
            <a:r>
              <a:rPr lang="es-ES" sz="1800" i="1" dirty="0" smtClean="0">
                <a:solidFill>
                  <a:srgbClr val="FF0000"/>
                </a:solidFill>
              </a:rPr>
              <a:t>Sociedad Hotelera Tequendama S.A.</a:t>
            </a:r>
            <a:endParaRPr lang="es-CO" sz="1800" b="1" i="1" dirty="0" smtClean="0">
              <a:solidFill>
                <a:srgbClr val="FF0000"/>
              </a:solidFill>
            </a:endParaRPr>
          </a:p>
          <a:p>
            <a:pPr algn="just"/>
            <a:r>
              <a:rPr lang="es-ES" sz="1800" i="1" dirty="0" smtClean="0">
                <a:solidFill>
                  <a:srgbClr val="FF0000"/>
                </a:solidFill>
              </a:rPr>
              <a:t>Servicio Aéreo a Territorios Nacionales, S.A., SATENA.</a:t>
            </a:r>
            <a:endParaRPr lang="es-CO" sz="1800" b="1" i="1" dirty="0" smtClean="0">
              <a:solidFill>
                <a:srgbClr val="FF0000"/>
              </a:solidFill>
            </a:endParaRPr>
          </a:p>
          <a:p>
            <a:pPr algn="just"/>
            <a:r>
              <a:rPr lang="es-ES" sz="1800" i="1" dirty="0" smtClean="0">
                <a:solidFill>
                  <a:srgbClr val="FF0000"/>
                </a:solidFill>
              </a:rPr>
              <a:t>Corporación de Ciencia y Tecnología para el Desarrollo de la Industria Naval, Marítima y Fluvial -COTECMAR.</a:t>
            </a:r>
            <a:endParaRPr lang="es-CO" sz="1800" b="1" i="1" dirty="0" smtClean="0">
              <a:solidFill>
                <a:srgbClr val="FF0000"/>
              </a:solidFill>
            </a:endParaRPr>
          </a:p>
          <a:p>
            <a:pPr algn="just"/>
            <a:r>
              <a:rPr lang="es-ES" sz="1800" b="1" dirty="0" smtClean="0"/>
              <a:t>No aparecen en el DUR:</a:t>
            </a:r>
          </a:p>
          <a:p>
            <a:pPr algn="just"/>
            <a:r>
              <a:rPr lang="es-ES" sz="1800" i="1" dirty="0" smtClean="0"/>
              <a:t>Círculo de Suboficiales de las Fuerzas Militares.</a:t>
            </a:r>
            <a:endParaRPr lang="es-CO" sz="1800" b="1" i="1" dirty="0" smtClean="0"/>
          </a:p>
          <a:p>
            <a:pPr algn="just"/>
            <a:r>
              <a:rPr lang="es-ES" sz="1800" i="1" dirty="0" smtClean="0"/>
              <a:t>Corporación Matamoros.</a:t>
            </a:r>
          </a:p>
          <a:p>
            <a:pPr algn="just"/>
            <a:r>
              <a:rPr lang="es-ES" sz="1800" i="1" dirty="0"/>
              <a:t>Caja Promotora de Vivienda Militar y de Policía</a:t>
            </a:r>
            <a:endParaRPr lang="es-CO" sz="1800" b="1" i="1" dirty="0"/>
          </a:p>
          <a:p>
            <a:pPr algn="just"/>
            <a:r>
              <a:rPr lang="es-ES" sz="1800" i="1" dirty="0"/>
              <a:t>Servicio Naviero Armada República de Colombia</a:t>
            </a:r>
            <a:r>
              <a:rPr lang="es-ES" sz="1800" i="1" dirty="0" smtClean="0"/>
              <a:t>.</a:t>
            </a:r>
            <a:endParaRPr lang="es-CO" sz="1800" b="1" i="1"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normAutofit fontScale="40000" lnSpcReduction="20000"/>
          </a:bodyPr>
          <a:lstStyle/>
          <a:p>
            <a:pPr algn="just"/>
            <a:r>
              <a:rPr lang="es-CO" b="1" dirty="0"/>
              <a:t>Órganos de Asesoría y </a:t>
            </a:r>
            <a:r>
              <a:rPr lang="es-CO" b="1" dirty="0" smtClean="0"/>
              <a:t>Coordinación:</a:t>
            </a:r>
          </a:p>
          <a:p>
            <a:pPr algn="just"/>
            <a:endParaRPr lang="es-CO" dirty="0">
              <a:solidFill>
                <a:srgbClr val="FF0000"/>
              </a:solidFill>
            </a:endParaRPr>
          </a:p>
          <a:p>
            <a:pPr algn="just"/>
            <a:r>
              <a:rPr lang="es-CO" dirty="0" smtClean="0">
                <a:solidFill>
                  <a:srgbClr val="FF0000"/>
                </a:solidFill>
              </a:rPr>
              <a:t>Consejo </a:t>
            </a:r>
            <a:r>
              <a:rPr lang="es-CO" dirty="0">
                <a:solidFill>
                  <a:srgbClr val="FF0000"/>
                </a:solidFill>
              </a:rPr>
              <a:t>Superior de Defensa y Seguridad Nacional. </a:t>
            </a:r>
          </a:p>
          <a:p>
            <a:pPr algn="just"/>
            <a:r>
              <a:rPr lang="es-CO" dirty="0" smtClean="0">
                <a:solidFill>
                  <a:srgbClr val="FF0000"/>
                </a:solidFill>
              </a:rPr>
              <a:t>Juntas </a:t>
            </a:r>
            <a:r>
              <a:rPr lang="es-CO" dirty="0">
                <a:solidFill>
                  <a:srgbClr val="FF0000"/>
                </a:solidFill>
              </a:rPr>
              <a:t>Asesoras las Fuerzas Militares y de la Policía Nacional. </a:t>
            </a:r>
          </a:p>
          <a:p>
            <a:pPr algn="just"/>
            <a:r>
              <a:rPr lang="es-CO" dirty="0" smtClean="0">
                <a:solidFill>
                  <a:srgbClr val="FF0000"/>
                </a:solidFill>
              </a:rPr>
              <a:t>Consejo </a:t>
            </a:r>
            <a:r>
              <a:rPr lang="es-CO" dirty="0">
                <a:solidFill>
                  <a:srgbClr val="FF0000"/>
                </a:solidFill>
              </a:rPr>
              <a:t>de la Justicia Militar. </a:t>
            </a:r>
          </a:p>
          <a:p>
            <a:pPr algn="just"/>
            <a:r>
              <a:rPr lang="es-CO" dirty="0" smtClean="0">
                <a:solidFill>
                  <a:srgbClr val="FF0000"/>
                </a:solidFill>
              </a:rPr>
              <a:t>Consejo Nacional </a:t>
            </a:r>
            <a:r>
              <a:rPr lang="es-CO" dirty="0">
                <a:solidFill>
                  <a:srgbClr val="FF0000"/>
                </a:solidFill>
              </a:rPr>
              <a:t>de </a:t>
            </a:r>
            <a:r>
              <a:rPr lang="es-CO" dirty="0" smtClean="0">
                <a:solidFill>
                  <a:srgbClr val="FF0000"/>
                </a:solidFill>
              </a:rPr>
              <a:t>Lucha Contra </a:t>
            </a:r>
            <a:r>
              <a:rPr lang="es-CO" dirty="0">
                <a:solidFill>
                  <a:srgbClr val="FF0000"/>
                </a:solidFill>
              </a:rPr>
              <a:t>el Secuestro y demás Atentados contra la Personal, </a:t>
            </a:r>
            <a:r>
              <a:rPr lang="es-CO" dirty="0" err="1">
                <a:solidFill>
                  <a:srgbClr val="FF0000"/>
                </a:solidFill>
              </a:rPr>
              <a:t>Conase</a:t>
            </a:r>
            <a:r>
              <a:rPr lang="es-CO" dirty="0">
                <a:solidFill>
                  <a:srgbClr val="FF0000"/>
                </a:solidFill>
              </a:rPr>
              <a:t>. </a:t>
            </a:r>
          </a:p>
          <a:p>
            <a:pPr algn="just"/>
            <a:r>
              <a:rPr lang="es-CO" dirty="0">
                <a:solidFill>
                  <a:srgbClr val="FF0000"/>
                </a:solidFill>
              </a:rPr>
              <a:t>Consejo Superior de Militares y la Policía Nacional. </a:t>
            </a:r>
          </a:p>
          <a:p>
            <a:pPr algn="just"/>
            <a:r>
              <a:rPr lang="es-CO" dirty="0" smtClean="0">
                <a:solidFill>
                  <a:srgbClr val="FF0000"/>
                </a:solidFill>
              </a:rPr>
              <a:t>Comité </a:t>
            </a:r>
            <a:r>
              <a:rPr lang="es-CO" dirty="0">
                <a:solidFill>
                  <a:srgbClr val="FF0000"/>
                </a:solidFill>
              </a:rPr>
              <a:t>Sectorial de Desarrollo Administrativo. </a:t>
            </a:r>
          </a:p>
          <a:p>
            <a:pPr algn="just"/>
            <a:r>
              <a:rPr lang="es-CO" dirty="0">
                <a:solidFill>
                  <a:srgbClr val="FF0000"/>
                </a:solidFill>
              </a:rPr>
              <a:t>Comité de Coordinación Sistema Control Interno, </a:t>
            </a:r>
          </a:p>
          <a:p>
            <a:pPr algn="just"/>
            <a:r>
              <a:rPr lang="es-CO" dirty="0" smtClean="0">
                <a:solidFill>
                  <a:srgbClr val="FF0000"/>
                </a:solidFill>
              </a:rPr>
              <a:t>Comisión </a:t>
            </a:r>
            <a:r>
              <a:rPr lang="es-CO" dirty="0">
                <a:solidFill>
                  <a:srgbClr val="FF0000"/>
                </a:solidFill>
              </a:rPr>
              <a:t>Personal. </a:t>
            </a:r>
          </a:p>
          <a:p>
            <a:pPr algn="just"/>
            <a:r>
              <a:rPr lang="es-CO" dirty="0" smtClean="0">
                <a:solidFill>
                  <a:srgbClr val="FF0000"/>
                </a:solidFill>
              </a:rPr>
              <a:t>Grupo </a:t>
            </a:r>
            <a:r>
              <a:rPr lang="es-CO" dirty="0">
                <a:solidFill>
                  <a:srgbClr val="FF0000"/>
                </a:solidFill>
              </a:rPr>
              <a:t>Social y del Sector </a:t>
            </a:r>
          </a:p>
          <a:p>
            <a:pPr algn="just"/>
            <a:r>
              <a:rPr lang="es-CO" dirty="0" smtClean="0">
                <a:solidFill>
                  <a:srgbClr val="FF0000"/>
                </a:solidFill>
              </a:rPr>
              <a:t>Junta </a:t>
            </a:r>
            <a:r>
              <a:rPr lang="es-CO" dirty="0">
                <a:solidFill>
                  <a:srgbClr val="FF0000"/>
                </a:solidFill>
              </a:rPr>
              <a:t>Asesora Grupo Social y Empresarial Sector "GSED" </a:t>
            </a:r>
          </a:p>
          <a:p>
            <a:pPr algn="just"/>
            <a:r>
              <a:rPr lang="es-CO" dirty="0" smtClean="0">
                <a:solidFill>
                  <a:srgbClr val="FF0000"/>
                </a:solidFill>
              </a:rPr>
              <a:t>Instancia </a:t>
            </a:r>
            <a:r>
              <a:rPr lang="es-CO" dirty="0">
                <a:solidFill>
                  <a:srgbClr val="FF0000"/>
                </a:solidFill>
              </a:rPr>
              <a:t>Interinstitucional Desminado Humanitario. </a:t>
            </a:r>
          </a:p>
          <a:p>
            <a:pPr algn="just"/>
            <a:r>
              <a:rPr lang="es-CO" dirty="0" smtClean="0">
                <a:solidFill>
                  <a:srgbClr val="FF0000"/>
                </a:solidFill>
              </a:rPr>
              <a:t>Comité </a:t>
            </a:r>
            <a:r>
              <a:rPr lang="es-CO" dirty="0">
                <a:solidFill>
                  <a:srgbClr val="FF0000"/>
                </a:solidFill>
              </a:rPr>
              <a:t>Directivo del Fondo de Defensa y de los miembros la las Fuerza Pública ­ - FONTEDETEC</a:t>
            </a:r>
          </a:p>
          <a:p>
            <a:pPr algn="just"/>
            <a:r>
              <a:rPr lang="es-CO" dirty="0" smtClean="0">
                <a:solidFill>
                  <a:srgbClr val="FF0000"/>
                </a:solidFill>
              </a:rPr>
              <a:t>Junta </a:t>
            </a:r>
            <a:r>
              <a:rPr lang="es-CO" dirty="0">
                <a:solidFill>
                  <a:srgbClr val="FF0000"/>
                </a:solidFill>
              </a:rPr>
              <a:t>Directiva Círculo Suboficiales de Militares. (Decreto 49 2003 artículo 1. Modificado por los Decretos 2369/14, 1737/13, 2758/12, 4890/11,4320/10 Y3123/07</a:t>
            </a:r>
            <a:r>
              <a:rPr lang="es-CO" dirty="0" smtClean="0">
                <a:solidFill>
                  <a:srgbClr val="FF0000"/>
                </a:solidFill>
              </a:rPr>
              <a:t>)</a:t>
            </a:r>
            <a:endParaRPr lang="es-CO" dirty="0">
              <a:solidFill>
                <a:srgbClr val="FF0000"/>
              </a:solidFill>
            </a:endParaRPr>
          </a:p>
        </p:txBody>
      </p:sp>
    </p:spTree>
    <p:extLst>
      <p:ext uri="{BB962C8B-B14F-4D97-AF65-F5344CB8AC3E}">
        <p14:creationId xmlns:p14="http://schemas.microsoft.com/office/powerpoint/2010/main" val="24760397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normAutofit/>
          </a:bodyPr>
          <a:lstStyle/>
          <a:p>
            <a:pPr algn="just"/>
            <a:r>
              <a:rPr lang="es-CO" b="1" dirty="0"/>
              <a:t>F</a:t>
            </a:r>
            <a:r>
              <a:rPr lang="es-CO" b="1" dirty="0" smtClean="0"/>
              <a:t>ondos</a:t>
            </a:r>
            <a:r>
              <a:rPr lang="es-CO" b="1" dirty="0" smtClean="0">
                <a:solidFill>
                  <a:srgbClr val="FF0000"/>
                </a:solidFill>
              </a:rPr>
              <a:t>:</a:t>
            </a:r>
          </a:p>
          <a:p>
            <a:pPr algn="just"/>
            <a:r>
              <a:rPr lang="es-CO" dirty="0" smtClean="0">
                <a:solidFill>
                  <a:srgbClr val="FF0000"/>
                </a:solidFill>
              </a:rPr>
              <a:t>Fondo </a:t>
            </a:r>
            <a:r>
              <a:rPr lang="es-CO" dirty="0">
                <a:solidFill>
                  <a:srgbClr val="FF0000"/>
                </a:solidFill>
              </a:rPr>
              <a:t>de Defensa Técnica y Especializada de los Miembros de la Fuerza Pública – FONDETEC</a:t>
            </a:r>
          </a:p>
          <a:p>
            <a:pPr algn="just"/>
            <a:r>
              <a:rPr lang="es-CO" dirty="0">
                <a:solidFill>
                  <a:srgbClr val="FF0000"/>
                </a:solidFill>
              </a:rPr>
              <a:t>Fondo de Defensa Nacional (Administra la cuota de compensación militar</a:t>
            </a:r>
            <a:r>
              <a:rPr lang="es-CO" dirty="0" smtClean="0">
                <a:solidFill>
                  <a:srgbClr val="FF0000"/>
                </a:solidFill>
              </a:rPr>
              <a:t>).</a:t>
            </a:r>
          </a:p>
          <a:p>
            <a:pPr algn="just"/>
            <a:endParaRPr lang="es-CO" b="1" dirty="0">
              <a:solidFill>
                <a:srgbClr val="FF0000"/>
              </a:solidFill>
            </a:endParaRPr>
          </a:p>
          <a:p>
            <a:pPr algn="just"/>
            <a:r>
              <a:rPr lang="es-CO" b="1" dirty="0" smtClean="0"/>
              <a:t>Comisiones</a:t>
            </a:r>
            <a:r>
              <a:rPr lang="es-CO" b="1" dirty="0" smtClean="0">
                <a:solidFill>
                  <a:srgbClr val="FF0000"/>
                </a:solidFill>
              </a:rPr>
              <a:t>:</a:t>
            </a:r>
            <a:endParaRPr lang="es-CO" b="1" dirty="0">
              <a:solidFill>
                <a:srgbClr val="FF0000"/>
              </a:solidFill>
            </a:endParaRPr>
          </a:p>
          <a:p>
            <a:pPr algn="just"/>
            <a:r>
              <a:rPr lang="es-CO" dirty="0">
                <a:solidFill>
                  <a:srgbClr val="FF0000"/>
                </a:solidFill>
              </a:rPr>
              <a:t>Comisión Nacional Intersectorial para la Acción contra las Minas Antipersonal (CINAMAP).</a:t>
            </a:r>
          </a:p>
          <a:p>
            <a:pPr algn="just"/>
            <a:r>
              <a:rPr lang="es-CO" dirty="0">
                <a:solidFill>
                  <a:srgbClr val="FF0000"/>
                </a:solidFill>
              </a:rPr>
              <a:t>Comisión Nacional de policía y Participación </a:t>
            </a:r>
            <a:r>
              <a:rPr lang="es-CO" dirty="0" smtClean="0">
                <a:solidFill>
                  <a:srgbClr val="FF0000"/>
                </a:solidFill>
              </a:rPr>
              <a:t>Ciudadana.</a:t>
            </a:r>
            <a:endParaRPr lang="es-CO" dirty="0">
              <a:solidFill>
                <a:srgbClr val="FF0000"/>
              </a:solidFill>
            </a:endParaRPr>
          </a:p>
        </p:txBody>
      </p:sp>
    </p:spTree>
    <p:extLst>
      <p:ext uri="{BB962C8B-B14F-4D97-AF65-F5344CB8AC3E}">
        <p14:creationId xmlns:p14="http://schemas.microsoft.com/office/powerpoint/2010/main" val="29145455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normAutofit fontScale="90000"/>
          </a:bodyPr>
          <a:lstStyle/>
          <a:p>
            <a:pPr>
              <a:defRPr/>
            </a:pPr>
            <a:r>
              <a:rPr lang="es-CO" dirty="0" smtClean="0"/>
              <a:t>Ministerio de Agricultura y Desarrollo Rural:</a:t>
            </a:r>
            <a:endParaRPr lang="es-CO" dirty="0"/>
          </a:p>
        </p:txBody>
      </p:sp>
      <p:sp>
        <p:nvSpPr>
          <p:cNvPr id="75779" name="2 Marcador de contenido"/>
          <p:cNvSpPr>
            <a:spLocks noGrp="1"/>
          </p:cNvSpPr>
          <p:nvPr>
            <p:ph idx="1"/>
          </p:nvPr>
        </p:nvSpPr>
        <p:spPr>
          <a:xfrm>
            <a:off x="503238" y="530225"/>
            <a:ext cx="8183562" cy="4187825"/>
          </a:xfrm>
        </p:spPr>
        <p:txBody>
          <a:bodyPr>
            <a:normAutofit fontScale="77500" lnSpcReduction="20000"/>
          </a:bodyPr>
          <a:lstStyle/>
          <a:p>
            <a:pPr algn="just"/>
            <a:endParaRPr lang="es-ES" sz="1400" b="1" dirty="0" smtClean="0"/>
          </a:p>
          <a:p>
            <a:pPr algn="just"/>
            <a:r>
              <a:rPr lang="es-CO" sz="2000" b="1" dirty="0" smtClean="0"/>
              <a:t>Entidades </a:t>
            </a:r>
            <a:r>
              <a:rPr lang="es-CO" sz="2000" b="1" dirty="0"/>
              <a:t>adscritas con personería </a:t>
            </a:r>
            <a:r>
              <a:rPr lang="es-CO" sz="2000" b="1" dirty="0" smtClean="0"/>
              <a:t>jurídica</a:t>
            </a:r>
            <a:r>
              <a:rPr lang="es-CO" sz="2000" dirty="0" smtClean="0">
                <a:solidFill>
                  <a:srgbClr val="FF0000"/>
                </a:solidFill>
              </a:rPr>
              <a:t>:</a:t>
            </a:r>
            <a:endParaRPr lang="es-CO" sz="2000" dirty="0">
              <a:solidFill>
                <a:srgbClr val="FF0000"/>
              </a:solidFill>
            </a:endParaRPr>
          </a:p>
          <a:p>
            <a:pPr algn="just"/>
            <a:r>
              <a:rPr lang="es-CO" sz="2000" dirty="0" smtClean="0">
                <a:solidFill>
                  <a:srgbClr val="FF0000"/>
                </a:solidFill>
              </a:rPr>
              <a:t>Instituto </a:t>
            </a:r>
            <a:r>
              <a:rPr lang="es-CO" sz="2000" dirty="0">
                <a:solidFill>
                  <a:srgbClr val="FF0000"/>
                </a:solidFill>
              </a:rPr>
              <a:t>Colombiano Agropecuario - ICA. </a:t>
            </a:r>
            <a:endParaRPr lang="es-CO" sz="2000" dirty="0" smtClean="0">
              <a:solidFill>
                <a:srgbClr val="FF0000"/>
              </a:solidFill>
            </a:endParaRPr>
          </a:p>
          <a:p>
            <a:pPr algn="just"/>
            <a:r>
              <a:rPr lang="es-CO" sz="2000" dirty="0">
                <a:solidFill>
                  <a:srgbClr val="FF0000"/>
                </a:solidFill>
              </a:rPr>
              <a:t>Agencia Nacional de Tierras – ANT. (Decreto 2363/15).</a:t>
            </a:r>
          </a:p>
          <a:p>
            <a:pPr algn="just"/>
            <a:r>
              <a:rPr lang="es-CO" sz="2000" dirty="0">
                <a:solidFill>
                  <a:srgbClr val="FF0000"/>
                </a:solidFill>
              </a:rPr>
              <a:t>Agencia de Desarrollo Rural – ADR (Decreto 2364/15).</a:t>
            </a:r>
          </a:p>
          <a:p>
            <a:pPr algn="just"/>
            <a:r>
              <a:rPr lang="es-CO" sz="2000" dirty="0" smtClean="0">
                <a:solidFill>
                  <a:srgbClr val="FF0000"/>
                </a:solidFill>
              </a:rPr>
              <a:t>Unidad </a:t>
            </a:r>
            <a:r>
              <a:rPr lang="es-CO" sz="2000" dirty="0">
                <a:solidFill>
                  <a:srgbClr val="FF0000"/>
                </a:solidFill>
              </a:rPr>
              <a:t>Administrativa Especial de Gestión de Restitución de Tierras Despojadas. </a:t>
            </a:r>
          </a:p>
          <a:p>
            <a:pPr algn="just"/>
            <a:r>
              <a:rPr lang="es-CO" sz="2000" dirty="0" smtClean="0">
                <a:solidFill>
                  <a:srgbClr val="FF0000"/>
                </a:solidFill>
              </a:rPr>
              <a:t>Unidad </a:t>
            </a:r>
            <a:r>
              <a:rPr lang="es-CO" sz="2000" dirty="0">
                <a:solidFill>
                  <a:srgbClr val="FF0000"/>
                </a:solidFill>
              </a:rPr>
              <a:t>Administrativa Especial Autoridad Nacional de Acuicultura y Pesca ­ AUNAP.</a:t>
            </a:r>
          </a:p>
          <a:p>
            <a:pPr algn="just"/>
            <a:r>
              <a:rPr lang="es-CO" sz="2000" b="1" dirty="0" smtClean="0"/>
              <a:t>Entidades </a:t>
            </a:r>
            <a:r>
              <a:rPr lang="es-CO" sz="2000" b="1" dirty="0"/>
              <a:t>adscritas sin personería </a:t>
            </a:r>
            <a:r>
              <a:rPr lang="es-CO" sz="2000" b="1" dirty="0" smtClean="0"/>
              <a:t>jurídica</a:t>
            </a:r>
            <a:r>
              <a:rPr lang="es-CO" sz="2000" dirty="0" smtClean="0">
                <a:solidFill>
                  <a:srgbClr val="FF0000"/>
                </a:solidFill>
              </a:rPr>
              <a:t>:</a:t>
            </a:r>
            <a:endParaRPr lang="es-CO" sz="2000" dirty="0">
              <a:solidFill>
                <a:srgbClr val="FF0000"/>
              </a:solidFill>
            </a:endParaRPr>
          </a:p>
          <a:p>
            <a:pPr algn="just"/>
            <a:r>
              <a:rPr lang="es-CO" sz="2000" dirty="0" smtClean="0">
                <a:solidFill>
                  <a:srgbClr val="FF0000"/>
                </a:solidFill>
              </a:rPr>
              <a:t>Unidad </a:t>
            </a:r>
            <a:r>
              <a:rPr lang="es-CO" sz="2000" dirty="0">
                <a:solidFill>
                  <a:srgbClr val="FF0000"/>
                </a:solidFill>
              </a:rPr>
              <a:t>de Planificación de Tierras Rurales, Adecuación de Tierras y Usos </a:t>
            </a:r>
            <a:r>
              <a:rPr lang="es-CO" sz="2000" dirty="0" smtClean="0">
                <a:solidFill>
                  <a:srgbClr val="FF0000"/>
                </a:solidFill>
              </a:rPr>
              <a:t>Agropecuarios </a:t>
            </a:r>
            <a:r>
              <a:rPr lang="es-CO" sz="2000" dirty="0">
                <a:solidFill>
                  <a:srgbClr val="FF0000"/>
                </a:solidFill>
              </a:rPr>
              <a:t>– UPRA</a:t>
            </a:r>
            <a:r>
              <a:rPr lang="es-CO" sz="2000" dirty="0" smtClean="0">
                <a:solidFill>
                  <a:srgbClr val="FF0000"/>
                </a:solidFill>
              </a:rPr>
              <a:t>.</a:t>
            </a:r>
          </a:p>
          <a:p>
            <a:pPr algn="just"/>
            <a:endParaRPr lang="es-CO" sz="2000" dirty="0">
              <a:solidFill>
                <a:srgbClr val="FF0000"/>
              </a:solidFill>
            </a:endParaRPr>
          </a:p>
          <a:p>
            <a:pPr algn="just"/>
            <a:r>
              <a:rPr lang="es-CO" sz="2000" dirty="0">
                <a:solidFill>
                  <a:srgbClr val="FF0000"/>
                </a:solidFill>
              </a:rPr>
              <a:t>Nota: El Instituto Colombiano de Desarrollo Rural - INCODER</a:t>
            </a:r>
            <a:r>
              <a:rPr lang="es-CO" sz="2000" dirty="0" smtClean="0">
                <a:solidFill>
                  <a:srgbClr val="FF0000"/>
                </a:solidFill>
              </a:rPr>
              <a:t>., se liquida con base en D. de 2015.</a:t>
            </a:r>
            <a:endParaRPr lang="es-CO" sz="2000" dirty="0">
              <a:solidFill>
                <a:srgbClr val="FF0000"/>
              </a:solidFill>
            </a:endParaRPr>
          </a:p>
          <a:p>
            <a:pPr algn="just"/>
            <a:endParaRPr lang="es-CO" sz="20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pPr eaLnBrk="1" hangingPunct="1">
              <a:defRPr/>
            </a:pPr>
            <a:r>
              <a:rPr lang="es-CO" smtClean="0">
                <a:latin typeface="Bookman Old Style" pitchFamily="18" charset="0"/>
              </a:rPr>
              <a:t>Integración de la Administración Pública:</a:t>
            </a:r>
            <a:endParaRPr lang="es-ES" smtClean="0">
              <a:latin typeface="Bookman Old Style" pitchFamily="18" charset="0"/>
            </a:endParaRPr>
          </a:p>
        </p:txBody>
      </p:sp>
      <p:sp>
        <p:nvSpPr>
          <p:cNvPr id="95235" name="Rectangle 3"/>
          <p:cNvSpPr>
            <a:spLocks noGrp="1" noChangeArrowheads="1"/>
          </p:cNvSpPr>
          <p:nvPr>
            <p:ph idx="1"/>
          </p:nvPr>
        </p:nvSpPr>
        <p:spPr>
          <a:xfrm>
            <a:off x="838200" y="1905000"/>
            <a:ext cx="7981950" cy="4619625"/>
          </a:xfrm>
        </p:spPr>
        <p:txBody>
          <a:bodyPr>
            <a:normAutofit/>
          </a:bodyPr>
          <a:lstStyle/>
          <a:p>
            <a:pPr algn="just" eaLnBrk="1" hangingPunct="1">
              <a:lnSpc>
                <a:spcPct val="80000"/>
              </a:lnSpc>
              <a:defRPr/>
            </a:pPr>
            <a:r>
              <a:rPr lang="es-MX" sz="2400" dirty="0" smtClean="0">
                <a:latin typeface="Bookman Old Style" pitchFamily="18" charset="0"/>
              </a:rPr>
              <a:t>A nivel Regional:</a:t>
            </a:r>
            <a:endParaRPr lang="es-ES" sz="2400" dirty="0" smtClean="0">
              <a:latin typeface="Bookman Old Style" pitchFamily="18" charset="0"/>
            </a:endParaRPr>
          </a:p>
          <a:p>
            <a:pPr algn="just" eaLnBrk="1" hangingPunct="1">
              <a:lnSpc>
                <a:spcPct val="80000"/>
              </a:lnSpc>
              <a:defRPr/>
            </a:pPr>
            <a:r>
              <a:rPr lang="es-ES" sz="2400" dirty="0" smtClean="0">
                <a:latin typeface="Bookman Old Style" pitchFamily="18" charset="0"/>
              </a:rPr>
              <a:t>Las gobernaciones, las alcaldías, las secretarías de despacho y los departamentos administrativos son los organismos principales de la Administración en el correspondiente nivel territorial. Los demás les están adscritos o vinculados, cumplen funciones bajo su orientación, coordinación y control en los términos que señalen la ley, las ordenanzas o los acuerdos, según el caso.</a:t>
            </a:r>
          </a:p>
          <a:p>
            <a:pPr algn="just" eaLnBrk="1" hangingPunct="1">
              <a:lnSpc>
                <a:spcPct val="80000"/>
              </a:lnSpc>
              <a:defRPr/>
            </a:pPr>
            <a:r>
              <a:rPr lang="es-ES" sz="2400" dirty="0" smtClean="0">
                <a:latin typeface="Bookman Old Style" pitchFamily="18" charset="0"/>
              </a:rPr>
              <a:t>Las asambleas departamentales y los concejos distritales y municipales son corporaciones administrativas de elección popular que cumplen las funciones que les señalan la Constitución política y la ley. Cfr. Ley 489 de 1998, art. 39</a:t>
            </a:r>
          </a:p>
        </p:txBody>
      </p:sp>
    </p:spTree>
    <p:extLst>
      <p:ext uri="{BB962C8B-B14F-4D97-AF65-F5344CB8AC3E}">
        <p14:creationId xmlns:p14="http://schemas.microsoft.com/office/powerpoint/2010/main" val="144486798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normAutofit fontScale="90000"/>
          </a:bodyPr>
          <a:lstStyle/>
          <a:p>
            <a:pPr>
              <a:defRPr/>
            </a:pPr>
            <a:r>
              <a:rPr lang="es-CO" dirty="0" smtClean="0"/>
              <a:t>Ministerio de Agricultura y Desarrollo Rural:</a:t>
            </a:r>
            <a:endParaRPr lang="es-CO" dirty="0"/>
          </a:p>
        </p:txBody>
      </p:sp>
      <p:sp>
        <p:nvSpPr>
          <p:cNvPr id="76803" name="2 Marcador de contenido"/>
          <p:cNvSpPr>
            <a:spLocks noGrp="1"/>
          </p:cNvSpPr>
          <p:nvPr>
            <p:ph idx="1"/>
          </p:nvPr>
        </p:nvSpPr>
        <p:spPr>
          <a:xfrm>
            <a:off x="503238" y="530225"/>
            <a:ext cx="8183562" cy="4482951"/>
          </a:xfrm>
        </p:spPr>
        <p:txBody>
          <a:bodyPr>
            <a:noAutofit/>
          </a:bodyPr>
          <a:lstStyle/>
          <a:p>
            <a:pPr algn="just"/>
            <a:r>
              <a:rPr lang="es-CO" sz="2000" b="1" dirty="0" smtClean="0"/>
              <a:t>Entidades vinculadas</a:t>
            </a:r>
            <a:r>
              <a:rPr lang="es-CO" sz="2000" dirty="0" smtClean="0">
                <a:solidFill>
                  <a:srgbClr val="FF0000"/>
                </a:solidFill>
              </a:rPr>
              <a:t>:</a:t>
            </a:r>
            <a:endParaRPr lang="es-CO" sz="2000" dirty="0">
              <a:solidFill>
                <a:srgbClr val="FF0000"/>
              </a:solidFill>
            </a:endParaRPr>
          </a:p>
          <a:p>
            <a:pPr algn="just"/>
            <a:r>
              <a:rPr lang="es-CO" sz="2000" dirty="0" smtClean="0">
                <a:solidFill>
                  <a:srgbClr val="FF0000"/>
                </a:solidFill>
              </a:rPr>
              <a:t>Banco </a:t>
            </a:r>
            <a:r>
              <a:rPr lang="es-CO" sz="2000" dirty="0">
                <a:solidFill>
                  <a:srgbClr val="FF0000"/>
                </a:solidFill>
              </a:rPr>
              <a:t>Agrario de Colombia S.A. - BANAGRARIO. </a:t>
            </a:r>
          </a:p>
          <a:p>
            <a:pPr algn="just"/>
            <a:r>
              <a:rPr lang="es-CO" sz="2000" dirty="0" smtClean="0">
                <a:solidFill>
                  <a:srgbClr val="FF0000"/>
                </a:solidFill>
              </a:rPr>
              <a:t>Fondo </a:t>
            </a:r>
            <a:r>
              <a:rPr lang="es-CO" sz="2000" dirty="0">
                <a:solidFill>
                  <a:srgbClr val="FF0000"/>
                </a:solidFill>
              </a:rPr>
              <a:t>para el Financiamiento del Sector Agropecuario – </a:t>
            </a:r>
            <a:r>
              <a:rPr lang="es-CO" sz="2000" dirty="0" smtClean="0">
                <a:solidFill>
                  <a:srgbClr val="FF0000"/>
                </a:solidFill>
              </a:rPr>
              <a:t>FINAGRO.</a:t>
            </a:r>
            <a:endParaRPr lang="es-CO" sz="2000" dirty="0">
              <a:solidFill>
                <a:srgbClr val="FF0000"/>
              </a:solidFill>
            </a:endParaRPr>
          </a:p>
          <a:p>
            <a:pPr algn="just"/>
            <a:r>
              <a:rPr lang="es-CO" sz="2000" dirty="0" smtClean="0">
                <a:solidFill>
                  <a:srgbClr val="FF0000"/>
                </a:solidFill>
              </a:rPr>
              <a:t>Almacenes </a:t>
            </a:r>
            <a:r>
              <a:rPr lang="es-CO" sz="2000" dirty="0">
                <a:solidFill>
                  <a:srgbClr val="FF0000"/>
                </a:solidFill>
              </a:rPr>
              <a:t>Generales de Depósito - ALMAGRARIO S. </a:t>
            </a:r>
            <a:r>
              <a:rPr lang="es-CO" sz="2000" dirty="0" smtClean="0">
                <a:solidFill>
                  <a:srgbClr val="FF0000"/>
                </a:solidFill>
              </a:rPr>
              <a:t>A.</a:t>
            </a:r>
            <a:endParaRPr lang="es-CO" sz="2000" dirty="0">
              <a:solidFill>
                <a:srgbClr val="FF0000"/>
              </a:solidFill>
            </a:endParaRPr>
          </a:p>
          <a:p>
            <a:pPr algn="just"/>
            <a:r>
              <a:rPr lang="es-CO" sz="2000" dirty="0" smtClean="0">
                <a:solidFill>
                  <a:srgbClr val="FF0000"/>
                </a:solidFill>
              </a:rPr>
              <a:t>La </a:t>
            </a:r>
            <a:r>
              <a:rPr lang="es-CO" sz="2000" dirty="0">
                <a:solidFill>
                  <a:srgbClr val="FF0000"/>
                </a:solidFill>
              </a:rPr>
              <a:t>Empresa Colombiana de Productos Veterinarios S. A. - VECOL S.A. </a:t>
            </a:r>
          </a:p>
          <a:p>
            <a:pPr algn="just"/>
            <a:r>
              <a:rPr lang="es-CO" sz="2000" dirty="0" smtClean="0">
                <a:solidFill>
                  <a:srgbClr val="FF0000"/>
                </a:solidFill>
              </a:rPr>
              <a:t>Los </a:t>
            </a:r>
            <a:r>
              <a:rPr lang="es-CO" sz="2000" dirty="0">
                <a:solidFill>
                  <a:srgbClr val="FF0000"/>
                </a:solidFill>
              </a:rPr>
              <a:t>Fondos Ganaderos. </a:t>
            </a:r>
          </a:p>
          <a:p>
            <a:pPr algn="just"/>
            <a:r>
              <a:rPr lang="es-CO" sz="2000" dirty="0" smtClean="0">
                <a:solidFill>
                  <a:srgbClr val="FF0000"/>
                </a:solidFill>
              </a:rPr>
              <a:t>Las </a:t>
            </a:r>
            <a:r>
              <a:rPr lang="es-CO" sz="2000" dirty="0">
                <a:solidFill>
                  <a:srgbClr val="FF0000"/>
                </a:solidFill>
              </a:rPr>
              <a:t>Corporaciones de Abastos en las que la Nación o las entidades descentralizadas del Sector, del orden nacional, posean acciones o hayan efectuado aportes de capital. </a:t>
            </a:r>
          </a:p>
          <a:p>
            <a:pPr algn="just"/>
            <a:r>
              <a:rPr lang="es-CO" sz="2000" dirty="0" smtClean="0">
                <a:solidFill>
                  <a:srgbClr val="FF0000"/>
                </a:solidFill>
              </a:rPr>
              <a:t>La </a:t>
            </a:r>
            <a:r>
              <a:rPr lang="es-CO" sz="2000" dirty="0">
                <a:solidFill>
                  <a:srgbClr val="FF0000"/>
                </a:solidFill>
              </a:rPr>
              <a:t>Caja de Compensación Familiar Campesina - COMCAJA en liquidación</a:t>
            </a:r>
            <a:r>
              <a:rPr lang="es-CO" sz="2000" dirty="0" smtClean="0">
                <a:solidFill>
                  <a:srgbClr val="FF0000"/>
                </a:solidFill>
              </a:rPr>
              <a:t>.</a:t>
            </a:r>
            <a:endParaRPr lang="es-CO" sz="2000" dirty="0">
              <a:solidFill>
                <a:srgbClr val="FF0000"/>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normAutofit fontScale="90000"/>
          </a:bodyPr>
          <a:lstStyle/>
          <a:p>
            <a:pPr>
              <a:defRPr/>
            </a:pPr>
            <a:r>
              <a:rPr lang="es-CO" dirty="0" smtClean="0"/>
              <a:t>Ministerio de Agricultura y Desarrollo Rural:</a:t>
            </a:r>
            <a:endParaRPr lang="es-CO" dirty="0"/>
          </a:p>
        </p:txBody>
      </p:sp>
      <p:sp>
        <p:nvSpPr>
          <p:cNvPr id="76803" name="2 Marcador de contenido"/>
          <p:cNvSpPr>
            <a:spLocks noGrp="1"/>
          </p:cNvSpPr>
          <p:nvPr>
            <p:ph idx="1"/>
          </p:nvPr>
        </p:nvSpPr>
        <p:spPr>
          <a:xfrm>
            <a:off x="503238" y="530225"/>
            <a:ext cx="8183562" cy="4482951"/>
          </a:xfrm>
        </p:spPr>
        <p:txBody>
          <a:bodyPr>
            <a:noAutofit/>
          </a:bodyPr>
          <a:lstStyle/>
          <a:p>
            <a:pPr algn="just"/>
            <a:r>
              <a:rPr lang="es-CO" sz="2400" b="1" dirty="0" smtClean="0"/>
              <a:t>Corporaciones </a:t>
            </a:r>
            <a:r>
              <a:rPr lang="es-CO" sz="2400" b="1" dirty="0"/>
              <a:t>de participación </a:t>
            </a:r>
            <a:r>
              <a:rPr lang="es-CO" sz="2400" b="1" dirty="0" smtClean="0"/>
              <a:t>mixta</a:t>
            </a:r>
            <a:r>
              <a:rPr lang="es-CO" sz="2400" dirty="0" smtClean="0">
                <a:solidFill>
                  <a:srgbClr val="FF0000"/>
                </a:solidFill>
              </a:rPr>
              <a:t>:</a:t>
            </a:r>
            <a:endParaRPr lang="es-CO" sz="2400" dirty="0">
              <a:solidFill>
                <a:srgbClr val="FF0000"/>
              </a:solidFill>
            </a:endParaRPr>
          </a:p>
          <a:p>
            <a:r>
              <a:rPr lang="es-CO" sz="2400" dirty="0" smtClean="0">
                <a:solidFill>
                  <a:srgbClr val="FF0000"/>
                </a:solidFill>
              </a:rPr>
              <a:t>La </a:t>
            </a:r>
            <a:r>
              <a:rPr lang="es-CO" sz="2400" dirty="0">
                <a:solidFill>
                  <a:srgbClr val="FF0000"/>
                </a:solidFill>
              </a:rPr>
              <a:t>Corporación Colombiana de Investigación Agropecuaria – </a:t>
            </a:r>
            <a:r>
              <a:rPr lang="es-CO" sz="2400" dirty="0" smtClean="0">
                <a:solidFill>
                  <a:srgbClr val="FF0000"/>
                </a:solidFill>
              </a:rPr>
              <a:t>CORPOICA.</a:t>
            </a:r>
            <a:endParaRPr lang="es-CO" sz="2400" dirty="0">
              <a:solidFill>
                <a:srgbClr val="FF0000"/>
              </a:solidFill>
            </a:endParaRPr>
          </a:p>
          <a:p>
            <a:r>
              <a:rPr lang="es-CO" sz="2400" dirty="0" smtClean="0">
                <a:solidFill>
                  <a:srgbClr val="FF0000"/>
                </a:solidFill>
              </a:rPr>
              <a:t>La </a:t>
            </a:r>
            <a:r>
              <a:rPr lang="es-CO" sz="2400" dirty="0">
                <a:solidFill>
                  <a:srgbClr val="FF0000"/>
                </a:solidFill>
              </a:rPr>
              <a:t>Corporación Colombia Internacional – CCI</a:t>
            </a:r>
            <a:r>
              <a:rPr lang="es-CO" sz="2400" dirty="0" smtClean="0">
                <a:solidFill>
                  <a:srgbClr val="FF0000"/>
                </a:solidFill>
              </a:rPr>
              <a:t>.</a:t>
            </a:r>
            <a:endParaRPr lang="es-CO" sz="2400" dirty="0">
              <a:solidFill>
                <a:srgbClr val="FF0000"/>
              </a:solidFill>
            </a:endParaRPr>
          </a:p>
        </p:txBody>
      </p:sp>
    </p:spTree>
    <p:extLst>
      <p:ext uri="{BB962C8B-B14F-4D97-AF65-F5344CB8AC3E}">
        <p14:creationId xmlns:p14="http://schemas.microsoft.com/office/powerpoint/2010/main" val="155940942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normAutofit/>
          </a:bodyPr>
          <a:lstStyle/>
          <a:p>
            <a:pPr>
              <a:defRPr/>
            </a:pPr>
            <a:r>
              <a:rPr lang="es-CO" dirty="0" smtClean="0"/>
              <a:t>Ministerio de Salud y Protección Social:</a:t>
            </a:r>
            <a:endParaRPr lang="es-CO" dirty="0"/>
          </a:p>
        </p:txBody>
      </p:sp>
      <p:sp>
        <p:nvSpPr>
          <p:cNvPr id="77827" name="2 Marcador de contenido"/>
          <p:cNvSpPr>
            <a:spLocks noGrp="1"/>
          </p:cNvSpPr>
          <p:nvPr>
            <p:ph idx="1"/>
          </p:nvPr>
        </p:nvSpPr>
        <p:spPr>
          <a:xfrm>
            <a:off x="503238" y="530225"/>
            <a:ext cx="8183562" cy="4452938"/>
          </a:xfrm>
        </p:spPr>
        <p:txBody>
          <a:bodyPr>
            <a:normAutofit fontScale="25000" lnSpcReduction="20000"/>
          </a:bodyPr>
          <a:lstStyle/>
          <a:p>
            <a:pPr algn="just"/>
            <a:r>
              <a:rPr lang="es-ES" sz="1800" b="1" dirty="0" smtClean="0"/>
              <a:t>Entidades Adscritas:</a:t>
            </a:r>
          </a:p>
          <a:p>
            <a:pPr algn="just"/>
            <a:r>
              <a:rPr lang="es-ES" sz="1800" b="1" dirty="0" smtClean="0"/>
              <a:t>A. Empresas Sociales del Estado:</a:t>
            </a:r>
          </a:p>
          <a:p>
            <a:pPr algn="just"/>
            <a:r>
              <a:rPr lang="es-ES" sz="1800" i="1" dirty="0">
                <a:solidFill>
                  <a:srgbClr val="FF0000"/>
                </a:solidFill>
              </a:rPr>
              <a:t>Centro Dermatológico "Federico Lleras Acosta"</a:t>
            </a:r>
            <a:endParaRPr lang="es-CO" sz="1800" b="1" i="1" dirty="0">
              <a:solidFill>
                <a:srgbClr val="FF0000"/>
              </a:solidFill>
            </a:endParaRPr>
          </a:p>
          <a:p>
            <a:pPr algn="just"/>
            <a:r>
              <a:rPr lang="es-ES" sz="1800" i="1" dirty="0">
                <a:solidFill>
                  <a:srgbClr val="FF0000"/>
                </a:solidFill>
              </a:rPr>
              <a:t>Instituto Nacional de Cancerología - INC.</a:t>
            </a:r>
            <a:endParaRPr lang="es-CO" sz="1800" b="1" i="1" dirty="0">
              <a:solidFill>
                <a:srgbClr val="FF0000"/>
              </a:solidFill>
            </a:endParaRPr>
          </a:p>
          <a:p>
            <a:pPr algn="just"/>
            <a:r>
              <a:rPr lang="es-ES" sz="1800" i="1" dirty="0">
                <a:solidFill>
                  <a:srgbClr val="FF0000"/>
                </a:solidFill>
              </a:rPr>
              <a:t>Sanatorio de Agua de Dios</a:t>
            </a:r>
            <a:endParaRPr lang="es-CO" sz="1800" b="1" i="1" dirty="0">
              <a:solidFill>
                <a:srgbClr val="FF0000"/>
              </a:solidFill>
            </a:endParaRPr>
          </a:p>
          <a:p>
            <a:pPr algn="just"/>
            <a:r>
              <a:rPr lang="es-ES" sz="1800" i="1" dirty="0">
                <a:solidFill>
                  <a:srgbClr val="FF0000"/>
                </a:solidFill>
              </a:rPr>
              <a:t>Sanatorio de Contratación.</a:t>
            </a:r>
            <a:endParaRPr lang="es-CO" sz="1800" b="1" i="1" dirty="0">
              <a:solidFill>
                <a:srgbClr val="FF0000"/>
              </a:solidFill>
            </a:endParaRPr>
          </a:p>
          <a:p>
            <a:pPr marL="0" indent="0" algn="just">
              <a:buNone/>
            </a:pPr>
            <a:endParaRPr lang="es-ES" sz="1800" b="1" dirty="0" smtClean="0">
              <a:solidFill>
                <a:srgbClr val="FF0000"/>
              </a:solidFill>
            </a:endParaRPr>
          </a:p>
          <a:p>
            <a:pPr algn="just"/>
            <a:r>
              <a:rPr lang="es-ES" sz="1800" b="1" dirty="0" smtClean="0"/>
              <a:t>B. Establecimientos Públicos:</a:t>
            </a:r>
          </a:p>
          <a:p>
            <a:pPr algn="just"/>
            <a:r>
              <a:rPr lang="es-ES" sz="1800" i="1" dirty="0">
                <a:solidFill>
                  <a:srgbClr val="FF0000"/>
                </a:solidFill>
              </a:rPr>
              <a:t>Fondo de Previsión Social del Congreso de la </a:t>
            </a:r>
            <a:r>
              <a:rPr lang="es-ES" sz="1800" i="1" dirty="0" smtClean="0">
                <a:solidFill>
                  <a:srgbClr val="FF0000"/>
                </a:solidFill>
              </a:rPr>
              <a:t>República</a:t>
            </a:r>
          </a:p>
          <a:p>
            <a:pPr algn="just"/>
            <a:r>
              <a:rPr lang="es-ES" sz="1800" i="1" dirty="0">
                <a:solidFill>
                  <a:srgbClr val="FF0000"/>
                </a:solidFill>
              </a:rPr>
              <a:t>Fondo del Pasivo Social Ferrocarriles Nacionales de </a:t>
            </a:r>
            <a:r>
              <a:rPr lang="es-ES" sz="1800" i="1" dirty="0" smtClean="0">
                <a:solidFill>
                  <a:srgbClr val="FF0000"/>
                </a:solidFill>
              </a:rPr>
              <a:t>Colombia</a:t>
            </a:r>
            <a:endParaRPr lang="es-CO" sz="1800" b="1" i="1" dirty="0">
              <a:solidFill>
                <a:srgbClr val="FF0000"/>
              </a:solidFill>
            </a:endParaRPr>
          </a:p>
          <a:p>
            <a:pPr algn="just"/>
            <a:r>
              <a:rPr lang="es-ES" sz="1800" i="1" dirty="0">
                <a:solidFill>
                  <a:srgbClr val="FF0000"/>
                </a:solidFill>
              </a:rPr>
              <a:t>Instituto Nacional de Salud - INS.</a:t>
            </a:r>
            <a:endParaRPr lang="es-CO" sz="1800" b="1" i="1" dirty="0">
              <a:solidFill>
                <a:srgbClr val="FF0000"/>
              </a:solidFill>
            </a:endParaRPr>
          </a:p>
          <a:p>
            <a:pPr algn="just"/>
            <a:r>
              <a:rPr lang="es-ES" sz="1800" i="1" dirty="0">
                <a:solidFill>
                  <a:srgbClr val="FF0000"/>
                </a:solidFill>
              </a:rPr>
              <a:t>Instituto Nacional de Vigilancia de Medicamentos y Alimentos - INVIMA</a:t>
            </a:r>
            <a:endParaRPr lang="es-CO" sz="1800" b="1" i="1" dirty="0">
              <a:solidFill>
                <a:srgbClr val="FF0000"/>
              </a:solidFill>
            </a:endParaRPr>
          </a:p>
          <a:p>
            <a:pPr algn="just"/>
            <a:endParaRPr lang="es-ES" sz="1800" b="1" dirty="0" smtClean="0">
              <a:solidFill>
                <a:srgbClr val="FF0000"/>
              </a:solidFill>
            </a:endParaRPr>
          </a:p>
          <a:p>
            <a:pPr algn="just"/>
            <a:r>
              <a:rPr lang="es-ES" sz="1800" b="1" dirty="0" smtClean="0"/>
              <a:t>C. Superintendencia:</a:t>
            </a:r>
          </a:p>
          <a:p>
            <a:pPr algn="just"/>
            <a:r>
              <a:rPr lang="es-ES" sz="1800" i="1" dirty="0">
                <a:solidFill>
                  <a:srgbClr val="FF0000"/>
                </a:solidFill>
              </a:rPr>
              <a:t>Superintendencia Nacional de Salud - SUPERSALUD.</a:t>
            </a:r>
            <a:endParaRPr lang="es-ES" sz="1800" b="1" dirty="0">
              <a:solidFill>
                <a:srgbClr val="FF0000"/>
              </a:solidFill>
            </a:endParaRPr>
          </a:p>
          <a:p>
            <a:pPr algn="just"/>
            <a:r>
              <a:rPr lang="es-ES" sz="1800" b="1" dirty="0" smtClean="0"/>
              <a:t>Entidades Vinculadas:</a:t>
            </a:r>
            <a:endParaRPr lang="es-CO" sz="1800" b="1" dirty="0" smtClean="0"/>
          </a:p>
          <a:p>
            <a:pPr algn="just"/>
            <a:r>
              <a:rPr lang="es-CO" sz="1600" dirty="0">
                <a:solidFill>
                  <a:srgbClr val="FF0000"/>
                </a:solidFill>
              </a:rPr>
              <a:t>Caja Nacional de Previsión Social de Comunicaciones – CAPRECOM</a:t>
            </a:r>
            <a:endParaRPr lang="es-CO" sz="1800" i="1" dirty="0" smtClean="0">
              <a:solidFill>
                <a:srgbClr val="FF0000"/>
              </a:solidFill>
            </a:endParaRPr>
          </a:p>
          <a:p>
            <a:pPr algn="just"/>
            <a:r>
              <a:rPr lang="es-ES" sz="1800" i="1" dirty="0" smtClean="0">
                <a:solidFill>
                  <a:srgbClr val="FF0000"/>
                </a:solidFill>
              </a:rPr>
              <a:t>Instituto de Seguros Sociales en Liquidación.</a:t>
            </a:r>
          </a:p>
          <a:p>
            <a:pPr algn="just"/>
            <a:r>
              <a:rPr lang="es-ES" sz="1800" b="1" i="1" dirty="0" smtClean="0"/>
              <a:t>No aparece en el DUR:</a:t>
            </a:r>
            <a:endParaRPr lang="es-ES" sz="1800" b="1" i="1" dirty="0"/>
          </a:p>
          <a:p>
            <a:pPr algn="just"/>
            <a:r>
              <a:rPr lang="es-ES" sz="1800" i="1" dirty="0" smtClean="0"/>
              <a:t>UAE, Comisión de Regulación en Salud - CRES.</a:t>
            </a:r>
            <a:endParaRPr lang="es-CO" sz="1800" b="1" i="1" dirty="0" smtClean="0"/>
          </a:p>
          <a:p>
            <a:endParaRPr lang="es-CO" dirty="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normAutofit/>
          </a:bodyPr>
          <a:lstStyle/>
          <a:p>
            <a:pPr>
              <a:defRPr/>
            </a:pPr>
            <a:r>
              <a:rPr lang="es-CO" dirty="0" smtClean="0"/>
              <a:t>Ministerio de Salud y Protección Social:</a:t>
            </a:r>
            <a:endParaRPr lang="es-CO" dirty="0"/>
          </a:p>
        </p:txBody>
      </p:sp>
      <p:sp>
        <p:nvSpPr>
          <p:cNvPr id="78851" name="2 Marcador de contenido"/>
          <p:cNvSpPr>
            <a:spLocks noGrp="1"/>
          </p:cNvSpPr>
          <p:nvPr>
            <p:ph idx="1"/>
          </p:nvPr>
        </p:nvSpPr>
        <p:spPr>
          <a:xfrm>
            <a:off x="503238" y="530225"/>
            <a:ext cx="8183562" cy="4187825"/>
          </a:xfrm>
        </p:spPr>
        <p:txBody>
          <a:bodyPr/>
          <a:lstStyle/>
          <a:p>
            <a:pPr algn="just"/>
            <a:r>
              <a:rPr lang="es-ES" sz="2400" b="1" dirty="0"/>
              <a:t>O</a:t>
            </a:r>
            <a:r>
              <a:rPr lang="es-ES" sz="2400" b="1" dirty="0" smtClean="0"/>
              <a:t>tras entidades vinculadas que no están en el DUR:</a:t>
            </a:r>
            <a:endParaRPr lang="es-CO" sz="2400" b="1" dirty="0" smtClean="0"/>
          </a:p>
          <a:p>
            <a:pPr algn="just"/>
            <a:r>
              <a:rPr lang="es-ES" sz="2400" i="1" dirty="0" smtClean="0">
                <a:solidFill>
                  <a:srgbClr val="FF0000"/>
                </a:solidFill>
              </a:rPr>
              <a:t>Caja Nacional de Previsión Social - CAJANAL EICE, en liquidación.</a:t>
            </a:r>
            <a:endParaRPr lang="es-CO" sz="2400" i="1" dirty="0" smtClean="0">
              <a:solidFill>
                <a:srgbClr val="FF0000"/>
              </a:solidFill>
            </a:endParaRPr>
          </a:p>
          <a:p>
            <a:pPr algn="just"/>
            <a:r>
              <a:rPr lang="es-ES" sz="2400" i="1" dirty="0" smtClean="0">
                <a:solidFill>
                  <a:srgbClr val="FF0000"/>
                </a:solidFill>
              </a:rPr>
              <a:t>Empresa Territorial para la Salud - ETESA en liquidación.</a:t>
            </a:r>
            <a:endParaRPr lang="es-CO" sz="2400" i="1" dirty="0" smtClean="0">
              <a:solidFill>
                <a:srgbClr val="FF0000"/>
              </a:solidFill>
            </a:endParaRPr>
          </a:p>
          <a:p>
            <a:pPr algn="just"/>
            <a:r>
              <a:rPr lang="es-ES" sz="2400" dirty="0" smtClean="0">
                <a:solidFill>
                  <a:srgbClr val="FF0000"/>
                </a:solidFill>
              </a:rPr>
              <a:t>EICE, Administradora del Monopolio Rentístico de los Juegos de Suerte y Azar - COLJUEGOS.</a:t>
            </a:r>
            <a:endParaRPr lang="es-CO" sz="2400" dirty="0" smtClean="0">
              <a:solidFill>
                <a:srgbClr val="FF0000"/>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lstStyle/>
          <a:p>
            <a:pPr>
              <a:defRPr/>
            </a:pPr>
            <a:r>
              <a:rPr lang="es-CO" dirty="0" smtClean="0"/>
              <a:t>Ministerio de Trabajo:</a:t>
            </a:r>
            <a:endParaRPr lang="es-CO" dirty="0"/>
          </a:p>
        </p:txBody>
      </p:sp>
      <p:sp>
        <p:nvSpPr>
          <p:cNvPr id="79875" name="2 Marcador de contenido"/>
          <p:cNvSpPr>
            <a:spLocks noGrp="1"/>
          </p:cNvSpPr>
          <p:nvPr>
            <p:ph idx="1"/>
          </p:nvPr>
        </p:nvSpPr>
        <p:spPr>
          <a:xfrm>
            <a:off x="503238" y="530225"/>
            <a:ext cx="8183562" cy="4187825"/>
          </a:xfrm>
        </p:spPr>
        <p:txBody>
          <a:bodyPr>
            <a:normAutofit/>
          </a:bodyPr>
          <a:lstStyle/>
          <a:p>
            <a:pPr algn="just"/>
            <a:r>
              <a:rPr lang="es-ES" b="1" dirty="0" smtClean="0"/>
              <a:t>Entidades Adscritas:</a:t>
            </a:r>
            <a:endParaRPr lang="es-CO" b="1" dirty="0" smtClean="0"/>
          </a:p>
          <a:p>
            <a:pPr algn="just"/>
            <a:r>
              <a:rPr lang="es-ES" dirty="0" smtClean="0">
                <a:solidFill>
                  <a:srgbClr val="FF0000"/>
                </a:solidFill>
              </a:rPr>
              <a:t>Servicio Nacional de Aprendizaje - SENA.</a:t>
            </a:r>
          </a:p>
          <a:p>
            <a:pPr algn="just"/>
            <a:r>
              <a:rPr lang="es-ES" dirty="0" smtClean="0">
                <a:solidFill>
                  <a:srgbClr val="FF0000"/>
                </a:solidFill>
              </a:rPr>
              <a:t>Unidad Administrativa Especial de Organizaciones Solidarias.</a:t>
            </a:r>
            <a:endParaRPr lang="es-CO" b="1" dirty="0" smtClean="0">
              <a:solidFill>
                <a:srgbClr val="FF0000"/>
              </a:solidFill>
            </a:endParaRPr>
          </a:p>
          <a:p>
            <a:pPr algn="just"/>
            <a:r>
              <a:rPr lang="es-ES" dirty="0" smtClean="0">
                <a:solidFill>
                  <a:srgbClr val="FF0000"/>
                </a:solidFill>
              </a:rPr>
              <a:t>Superintendencia del Subsidio Familiar - SUPERSUBSIDIO.</a:t>
            </a:r>
          </a:p>
          <a:p>
            <a:pPr algn="just"/>
            <a:r>
              <a:rPr lang="es-ES" dirty="0" smtClean="0">
                <a:solidFill>
                  <a:srgbClr val="FF0000"/>
                </a:solidFill>
              </a:rPr>
              <a:t>Red de Observatorios de Mercado de Trabajo (Red </a:t>
            </a:r>
            <a:r>
              <a:rPr lang="es-ES" dirty="0" err="1" smtClean="0">
                <a:solidFill>
                  <a:srgbClr val="FF0000"/>
                </a:solidFill>
              </a:rPr>
              <a:t>Ormet</a:t>
            </a:r>
            <a:r>
              <a:rPr lang="es-ES" dirty="0" smtClean="0">
                <a:solidFill>
                  <a:srgbClr val="FF0000"/>
                </a:solidFill>
              </a:rPr>
              <a:t>).</a:t>
            </a:r>
          </a:p>
          <a:p>
            <a:pPr algn="just"/>
            <a:r>
              <a:rPr lang="es-ES" dirty="0" smtClean="0">
                <a:solidFill>
                  <a:srgbClr val="FF0000"/>
                </a:solidFill>
              </a:rPr>
              <a:t>Juntas Regionales y Nacional de Calificación de invalidez.</a:t>
            </a:r>
          </a:p>
          <a:p>
            <a:pPr algn="just"/>
            <a:r>
              <a:rPr lang="es-ES" b="1" dirty="0" smtClean="0"/>
              <a:t>Entidad vinculada:</a:t>
            </a:r>
          </a:p>
          <a:p>
            <a:pPr algn="just"/>
            <a:r>
              <a:rPr lang="es-ES" dirty="0">
                <a:solidFill>
                  <a:srgbClr val="FF0000"/>
                </a:solidFill>
              </a:rPr>
              <a:t>Administradora Colombiana de Pensiones - COLPENSIONES</a:t>
            </a:r>
            <a:r>
              <a:rPr lang="es-ES" dirty="0" smtClean="0">
                <a:solidFill>
                  <a:srgbClr val="FF0000"/>
                </a:solidFill>
              </a:rPr>
              <a:t>.</a:t>
            </a:r>
            <a:endParaRPr lang="es-CO" b="1" dirty="0">
              <a:solidFill>
                <a:srgbClr val="FF0000"/>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normAutofit fontScale="32500" lnSpcReduction="20000"/>
          </a:bodyPr>
          <a:lstStyle/>
          <a:p>
            <a:pPr algn="just"/>
            <a:r>
              <a:rPr lang="es-CO" b="1" dirty="0" smtClean="0"/>
              <a:t>Consejos y Comités:</a:t>
            </a:r>
          </a:p>
          <a:p>
            <a:pPr algn="just"/>
            <a:r>
              <a:rPr lang="es-CO" dirty="0" smtClean="0">
                <a:solidFill>
                  <a:srgbClr val="FF0000"/>
                </a:solidFill>
              </a:rPr>
              <a:t>Comisión permanente de Concertación de políticas laborales y salariales.</a:t>
            </a:r>
          </a:p>
          <a:p>
            <a:pPr algn="just"/>
            <a:r>
              <a:rPr lang="es-CO" dirty="0" smtClean="0">
                <a:solidFill>
                  <a:srgbClr val="FF0000"/>
                </a:solidFill>
              </a:rPr>
              <a:t>Comisión intersectorial del Régimen de </a:t>
            </a:r>
            <a:r>
              <a:rPr lang="es-CO" dirty="0">
                <a:solidFill>
                  <a:srgbClr val="FF0000"/>
                </a:solidFill>
              </a:rPr>
              <a:t>P</a:t>
            </a:r>
            <a:r>
              <a:rPr lang="es-CO" dirty="0" smtClean="0">
                <a:solidFill>
                  <a:srgbClr val="FF0000"/>
                </a:solidFill>
              </a:rPr>
              <a:t>rima Media con Prestación definida del Sistema General de Pensiones.</a:t>
            </a:r>
          </a:p>
          <a:p>
            <a:pPr algn="just"/>
            <a:r>
              <a:rPr lang="es-CO" dirty="0">
                <a:solidFill>
                  <a:srgbClr val="FF0000"/>
                </a:solidFill>
              </a:rPr>
              <a:t>Comisión Intersectorial para la Gestión del Recurso </a:t>
            </a:r>
            <a:r>
              <a:rPr lang="es-CO" dirty="0" smtClean="0">
                <a:solidFill>
                  <a:srgbClr val="FF0000"/>
                </a:solidFill>
              </a:rPr>
              <a:t>Humano.</a:t>
            </a:r>
          </a:p>
          <a:p>
            <a:pPr algn="just"/>
            <a:r>
              <a:rPr lang="es-CO" dirty="0">
                <a:solidFill>
                  <a:srgbClr val="FF0000"/>
                </a:solidFill>
              </a:rPr>
              <a:t>Comisión Intersectorial del Sector de la Economía </a:t>
            </a:r>
            <a:r>
              <a:rPr lang="es-CO" dirty="0" smtClean="0">
                <a:solidFill>
                  <a:srgbClr val="FF0000"/>
                </a:solidFill>
              </a:rPr>
              <a:t>Solidaria.</a:t>
            </a:r>
          </a:p>
          <a:p>
            <a:pPr algn="just"/>
            <a:r>
              <a:rPr lang="es-CO" dirty="0">
                <a:solidFill>
                  <a:srgbClr val="FF0000"/>
                </a:solidFill>
              </a:rPr>
              <a:t>Comisión Intersectorial Para Promover la Formalización del Trabajo Decente en el Sector Público</a:t>
            </a:r>
            <a:r>
              <a:rPr lang="es-CO" dirty="0" smtClean="0">
                <a:solidFill>
                  <a:srgbClr val="FF0000"/>
                </a:solidFill>
              </a:rPr>
              <a:t>.</a:t>
            </a:r>
          </a:p>
          <a:p>
            <a:pPr algn="just"/>
            <a:r>
              <a:rPr lang="es-CO" dirty="0">
                <a:solidFill>
                  <a:srgbClr val="FF0000"/>
                </a:solidFill>
              </a:rPr>
              <a:t>Consejo Nacional de Riesgos </a:t>
            </a:r>
            <a:r>
              <a:rPr lang="es-CO" dirty="0" smtClean="0">
                <a:solidFill>
                  <a:srgbClr val="FF0000"/>
                </a:solidFill>
              </a:rPr>
              <a:t>Laborales.</a:t>
            </a:r>
          </a:p>
          <a:p>
            <a:pPr algn="just"/>
            <a:r>
              <a:rPr lang="es-CO" dirty="0">
                <a:solidFill>
                  <a:srgbClr val="FF0000"/>
                </a:solidFill>
              </a:rPr>
              <a:t>Consejo Nacional de Mitigación del Desempleo</a:t>
            </a:r>
            <a:r>
              <a:rPr lang="es-CO" dirty="0" smtClean="0">
                <a:solidFill>
                  <a:srgbClr val="FF0000"/>
                </a:solidFill>
              </a:rPr>
              <a:t>.</a:t>
            </a:r>
          </a:p>
          <a:p>
            <a:pPr algn="just"/>
            <a:r>
              <a:rPr lang="es-CO" dirty="0">
                <a:solidFill>
                  <a:srgbClr val="FF0000"/>
                </a:solidFill>
              </a:rPr>
              <a:t>Comisión de la Calidad de la Formación para el Trabajo </a:t>
            </a:r>
            <a:r>
              <a:rPr lang="es-CO" dirty="0" smtClean="0">
                <a:solidFill>
                  <a:srgbClr val="FF0000"/>
                </a:solidFill>
              </a:rPr>
              <a:t>– CCAFT.</a:t>
            </a:r>
          </a:p>
          <a:p>
            <a:pPr algn="just"/>
            <a:r>
              <a:rPr lang="es-CO" dirty="0">
                <a:solidFill>
                  <a:srgbClr val="FF0000"/>
                </a:solidFill>
              </a:rPr>
              <a:t>Consejo Nacional de Economía </a:t>
            </a:r>
            <a:r>
              <a:rPr lang="es-CO" dirty="0" smtClean="0">
                <a:solidFill>
                  <a:srgbClr val="FF0000"/>
                </a:solidFill>
              </a:rPr>
              <a:t>Solidaria.</a:t>
            </a:r>
          </a:p>
          <a:p>
            <a:pPr algn="just"/>
            <a:r>
              <a:rPr lang="es-CO" dirty="0">
                <a:solidFill>
                  <a:srgbClr val="FF0000"/>
                </a:solidFill>
              </a:rPr>
              <a:t>Consejo Superior del Subsidio </a:t>
            </a:r>
            <a:r>
              <a:rPr lang="es-CO" dirty="0" smtClean="0">
                <a:solidFill>
                  <a:srgbClr val="FF0000"/>
                </a:solidFill>
              </a:rPr>
              <a:t>Familiar.</a:t>
            </a:r>
          </a:p>
          <a:p>
            <a:pPr algn="just"/>
            <a:r>
              <a:rPr lang="es-CO" dirty="0">
                <a:solidFill>
                  <a:srgbClr val="FF0000"/>
                </a:solidFill>
              </a:rPr>
              <a:t>Comité Interinstitucional para la Erradicación del Trabajo Infantil y la Protección del Menor </a:t>
            </a:r>
            <a:r>
              <a:rPr lang="es-CO" dirty="0" smtClean="0">
                <a:solidFill>
                  <a:srgbClr val="FF0000"/>
                </a:solidFill>
              </a:rPr>
              <a:t>Trabajador.</a:t>
            </a:r>
          </a:p>
          <a:p>
            <a:endParaRPr lang="es-CO" dirty="0" smtClean="0"/>
          </a:p>
          <a:p>
            <a:pPr algn="just"/>
            <a:r>
              <a:rPr lang="es-CO" b="1" dirty="0" smtClean="0"/>
              <a:t>Fondo especial:</a:t>
            </a:r>
          </a:p>
          <a:p>
            <a:pPr algn="just"/>
            <a:r>
              <a:rPr lang="es-CO" dirty="0" smtClean="0">
                <a:solidFill>
                  <a:srgbClr val="FF0000"/>
                </a:solidFill>
              </a:rPr>
              <a:t>Fondo de Riesgos Laborales.</a:t>
            </a:r>
          </a:p>
          <a:p>
            <a:pPr algn="just"/>
            <a:r>
              <a:rPr lang="es-CO" dirty="0">
                <a:solidFill>
                  <a:srgbClr val="FF0000"/>
                </a:solidFill>
              </a:rPr>
              <a:t>Fondo </a:t>
            </a:r>
            <a:r>
              <a:rPr lang="es-CO" dirty="0" smtClean="0">
                <a:solidFill>
                  <a:srgbClr val="FF0000"/>
                </a:solidFill>
              </a:rPr>
              <a:t>emprender – FE.</a:t>
            </a:r>
          </a:p>
          <a:p>
            <a:endParaRPr lang="es-CO" dirty="0"/>
          </a:p>
        </p:txBody>
      </p:sp>
    </p:spTree>
    <p:extLst>
      <p:ext uri="{BB962C8B-B14F-4D97-AF65-F5344CB8AC3E}">
        <p14:creationId xmlns:p14="http://schemas.microsoft.com/office/powerpoint/2010/main" val="347126637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lstStyle/>
          <a:p>
            <a:pPr>
              <a:defRPr/>
            </a:pPr>
            <a:r>
              <a:rPr lang="es-CO" dirty="0" smtClean="0"/>
              <a:t>Ministerio de Minas y Energía:</a:t>
            </a:r>
            <a:endParaRPr lang="es-CO" dirty="0"/>
          </a:p>
        </p:txBody>
      </p:sp>
      <p:sp>
        <p:nvSpPr>
          <p:cNvPr id="80899" name="2 Marcador de contenido"/>
          <p:cNvSpPr>
            <a:spLocks noGrp="1"/>
          </p:cNvSpPr>
          <p:nvPr>
            <p:ph idx="1"/>
          </p:nvPr>
        </p:nvSpPr>
        <p:spPr>
          <a:xfrm>
            <a:off x="503238" y="530225"/>
            <a:ext cx="8183562" cy="4187825"/>
          </a:xfrm>
        </p:spPr>
        <p:txBody>
          <a:bodyPr/>
          <a:lstStyle/>
          <a:p>
            <a:pPr algn="just"/>
            <a:r>
              <a:rPr lang="es-ES" sz="2000" b="1" dirty="0" smtClean="0"/>
              <a:t>Entidades Adscritas:</a:t>
            </a:r>
            <a:endParaRPr lang="es-CO" sz="2000" b="1" dirty="0" smtClean="0"/>
          </a:p>
          <a:p>
            <a:pPr algn="just"/>
            <a:r>
              <a:rPr lang="es-ES" sz="2000" i="1" dirty="0" smtClean="0">
                <a:solidFill>
                  <a:srgbClr val="FF0000"/>
                </a:solidFill>
              </a:rPr>
              <a:t>Comisión de Regulación de Energía, Gas y Combustibles- CRES (Antes CREG), UAE.</a:t>
            </a:r>
            <a:endParaRPr lang="es-CO" sz="2000" b="1" i="1" dirty="0" smtClean="0"/>
          </a:p>
          <a:p>
            <a:pPr algn="just"/>
            <a:r>
              <a:rPr lang="es-ES" sz="2000" i="1" dirty="0" smtClean="0">
                <a:solidFill>
                  <a:srgbClr val="FF0000"/>
                </a:solidFill>
              </a:rPr>
              <a:t>Agencia Nacional de Hidrocarburos - ANH, UAE.</a:t>
            </a:r>
            <a:endParaRPr lang="es-CO" sz="2000" b="1" i="1" dirty="0" smtClean="0">
              <a:solidFill>
                <a:srgbClr val="FF0000"/>
              </a:solidFill>
            </a:endParaRPr>
          </a:p>
          <a:p>
            <a:pPr algn="just"/>
            <a:r>
              <a:rPr lang="es-ES" sz="2000" i="1" dirty="0" smtClean="0">
                <a:solidFill>
                  <a:srgbClr val="FF0000"/>
                </a:solidFill>
              </a:rPr>
              <a:t>Agencia Nacional de Minería - ANM, UAE, creada por decreto 4234 de 2011.</a:t>
            </a:r>
            <a:endParaRPr lang="es-CO" sz="2000" b="1" i="1" dirty="0" smtClean="0">
              <a:solidFill>
                <a:srgbClr val="FF0000"/>
              </a:solidFill>
            </a:endParaRPr>
          </a:p>
          <a:p>
            <a:pPr algn="just"/>
            <a:r>
              <a:rPr lang="es-ES" sz="2000" i="1" dirty="0" smtClean="0">
                <a:solidFill>
                  <a:srgbClr val="FF0000"/>
                </a:solidFill>
              </a:rPr>
              <a:t>Unidad de Planeación Minero Energética - UPME, UAE</a:t>
            </a:r>
            <a:endParaRPr lang="es-CO" sz="2000" b="1" i="1" dirty="0" smtClean="0">
              <a:solidFill>
                <a:srgbClr val="FF0000"/>
              </a:solidFill>
            </a:endParaRPr>
          </a:p>
          <a:p>
            <a:pPr algn="just"/>
            <a:r>
              <a:rPr lang="es-ES" sz="2000" i="1" dirty="0" smtClean="0">
                <a:solidFill>
                  <a:srgbClr val="FF0000"/>
                </a:solidFill>
              </a:rPr>
              <a:t>Servicio Geológico Colombiano -SGC-, antes Instituto Colombiano de Geología y Minería INGEOMINAS, decretos 4131 y 4132 de 2011.</a:t>
            </a:r>
            <a:endParaRPr lang="es-CO" sz="2000" b="1" i="1" dirty="0" smtClean="0">
              <a:solidFill>
                <a:srgbClr val="FF0000"/>
              </a:solidFill>
            </a:endParaRPr>
          </a:p>
          <a:p>
            <a:pPr algn="just"/>
            <a:r>
              <a:rPr lang="es-ES" sz="2000" i="1" dirty="0" smtClean="0">
                <a:solidFill>
                  <a:srgbClr val="FF0000"/>
                </a:solidFill>
              </a:rPr>
              <a:t>Instituto de Planificación y Promoción de  Soluciones Energéticas para las Zonas no Interconectadas - IPSE.</a:t>
            </a:r>
            <a:endParaRPr lang="es-CO" sz="2000" b="1" i="1" dirty="0" smtClean="0">
              <a:solidFill>
                <a:srgbClr val="FF0000"/>
              </a:solidFill>
            </a:endParaRPr>
          </a:p>
          <a:p>
            <a:endParaRPr lang="es-CO" dirty="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lstStyle/>
          <a:p>
            <a:pPr>
              <a:defRPr/>
            </a:pPr>
            <a:r>
              <a:rPr lang="es-CO" dirty="0" smtClean="0"/>
              <a:t>Ministerio de Minas y Energía:</a:t>
            </a:r>
            <a:endParaRPr lang="es-CO" dirty="0"/>
          </a:p>
        </p:txBody>
      </p:sp>
      <p:sp>
        <p:nvSpPr>
          <p:cNvPr id="81923" name="2 Marcador de contenido"/>
          <p:cNvSpPr>
            <a:spLocks noGrp="1"/>
          </p:cNvSpPr>
          <p:nvPr>
            <p:ph idx="1"/>
          </p:nvPr>
        </p:nvSpPr>
        <p:spPr>
          <a:xfrm>
            <a:off x="503238" y="530225"/>
            <a:ext cx="8183562" cy="4187825"/>
          </a:xfrm>
        </p:spPr>
        <p:txBody>
          <a:bodyPr>
            <a:normAutofit fontScale="25000" lnSpcReduction="20000"/>
          </a:bodyPr>
          <a:lstStyle/>
          <a:p>
            <a:pPr algn="just"/>
            <a:r>
              <a:rPr lang="es-ES" sz="1100" b="1" dirty="0" smtClean="0"/>
              <a:t>Entidades Vinculadas:</a:t>
            </a:r>
            <a:endParaRPr lang="es-CO" sz="1100" b="1" dirty="0" smtClean="0"/>
          </a:p>
          <a:p>
            <a:pPr algn="just"/>
            <a:r>
              <a:rPr lang="es-ES" sz="1100" i="1" dirty="0" smtClean="0">
                <a:solidFill>
                  <a:srgbClr val="FF0000"/>
                </a:solidFill>
              </a:rPr>
              <a:t>ECOPETROL S.A.</a:t>
            </a:r>
            <a:endParaRPr lang="es-CO" sz="1100" b="1" i="1" dirty="0" smtClean="0">
              <a:solidFill>
                <a:srgbClr val="FF0000"/>
              </a:solidFill>
            </a:endParaRPr>
          </a:p>
          <a:p>
            <a:pPr algn="just"/>
            <a:r>
              <a:rPr lang="es-ES" sz="1100" i="1" dirty="0" smtClean="0">
                <a:solidFill>
                  <a:srgbClr val="FF0000"/>
                </a:solidFill>
              </a:rPr>
              <a:t>ISAGEN S.A., ESP.</a:t>
            </a:r>
            <a:endParaRPr lang="es-CO" sz="1100" b="1" i="1" dirty="0" smtClean="0">
              <a:solidFill>
                <a:srgbClr val="FF0000"/>
              </a:solidFill>
            </a:endParaRPr>
          </a:p>
          <a:p>
            <a:pPr algn="just"/>
            <a:r>
              <a:rPr lang="es-ES" sz="1100" i="1" dirty="0" smtClean="0">
                <a:solidFill>
                  <a:srgbClr val="FF0000"/>
                </a:solidFill>
              </a:rPr>
              <a:t>Generadora y Comercializadora de Energía del Caribe – GECELCA S.A., ESP.</a:t>
            </a:r>
            <a:endParaRPr lang="es-CO" sz="1100" b="1" i="1" dirty="0" smtClean="0">
              <a:solidFill>
                <a:srgbClr val="FF0000"/>
              </a:solidFill>
            </a:endParaRPr>
          </a:p>
          <a:p>
            <a:pPr algn="just"/>
            <a:r>
              <a:rPr lang="es-ES" sz="1100" i="1" dirty="0" smtClean="0">
                <a:solidFill>
                  <a:srgbClr val="FF0000"/>
                </a:solidFill>
              </a:rPr>
              <a:t>Interconexión Eléctrica S.A. – ISA S.A., ESP.</a:t>
            </a:r>
            <a:endParaRPr lang="es-CO" sz="1100" b="1" i="1" dirty="0" smtClean="0">
              <a:solidFill>
                <a:srgbClr val="FF0000"/>
              </a:solidFill>
            </a:endParaRPr>
          </a:p>
          <a:p>
            <a:pPr algn="just"/>
            <a:r>
              <a:rPr lang="es-ES" sz="1100" i="1" dirty="0" smtClean="0">
                <a:solidFill>
                  <a:srgbClr val="FF0000"/>
                </a:solidFill>
              </a:rPr>
              <a:t>Empresa Multipropósito URRÁ, S.A., ESP.</a:t>
            </a:r>
            <a:endParaRPr lang="es-CO" sz="1100" b="1" i="1" dirty="0" smtClean="0">
              <a:solidFill>
                <a:srgbClr val="FF0000"/>
              </a:solidFill>
            </a:endParaRPr>
          </a:p>
          <a:p>
            <a:pPr algn="just"/>
            <a:r>
              <a:rPr lang="es-ES" sz="1100" i="1" dirty="0" smtClean="0">
                <a:solidFill>
                  <a:srgbClr val="FF0000"/>
                </a:solidFill>
              </a:rPr>
              <a:t>Empresa de Energía del Archipiélago de San Andrés, Providencia y Santa Catalina S.A., EEDAS, S.A., ESP.</a:t>
            </a:r>
            <a:endParaRPr lang="es-CO" sz="1100" b="1" i="1" dirty="0" smtClean="0">
              <a:solidFill>
                <a:srgbClr val="FF0000"/>
              </a:solidFill>
            </a:endParaRPr>
          </a:p>
          <a:p>
            <a:pPr algn="just"/>
            <a:r>
              <a:rPr lang="es-ES" sz="1100" i="1" dirty="0" smtClean="0">
                <a:solidFill>
                  <a:srgbClr val="FF0000"/>
                </a:solidFill>
              </a:rPr>
              <a:t>Empresa de Energía del Amazonas S.A., EEASA S.A., ESP.</a:t>
            </a:r>
            <a:endParaRPr lang="es-CO" sz="1100" b="1" i="1" dirty="0" smtClean="0">
              <a:solidFill>
                <a:srgbClr val="FF0000"/>
              </a:solidFill>
            </a:endParaRPr>
          </a:p>
          <a:p>
            <a:pPr algn="just"/>
            <a:r>
              <a:rPr lang="es-ES" sz="1100" i="1" dirty="0" smtClean="0">
                <a:solidFill>
                  <a:srgbClr val="FF0000"/>
                </a:solidFill>
              </a:rPr>
              <a:t>Electrificadora del Huila, ELECTROHUILA S.A., ESP.</a:t>
            </a:r>
            <a:endParaRPr lang="es-CO" sz="1100" b="1" i="1" dirty="0" smtClean="0">
              <a:solidFill>
                <a:srgbClr val="FF0000"/>
              </a:solidFill>
            </a:endParaRPr>
          </a:p>
          <a:p>
            <a:pPr algn="just"/>
            <a:r>
              <a:rPr lang="es-ES" sz="1100" i="1" dirty="0" smtClean="0">
                <a:solidFill>
                  <a:srgbClr val="FF0000"/>
                </a:solidFill>
              </a:rPr>
              <a:t>Electrificadora del Caquetá, ELECTROCAQUETÁ S.A., ESP.</a:t>
            </a:r>
            <a:endParaRPr lang="es-CO" sz="1100" b="1" i="1" dirty="0" smtClean="0">
              <a:solidFill>
                <a:srgbClr val="FF0000"/>
              </a:solidFill>
            </a:endParaRPr>
          </a:p>
          <a:p>
            <a:pPr algn="just"/>
            <a:r>
              <a:rPr lang="es-ES" sz="1100" i="1" dirty="0" smtClean="0">
                <a:solidFill>
                  <a:srgbClr val="FF0000"/>
                </a:solidFill>
              </a:rPr>
              <a:t>Electrificadora del Meta, EMSA S.A., ESP.</a:t>
            </a:r>
            <a:endParaRPr lang="es-CO" sz="1100" b="1" i="1" dirty="0" smtClean="0">
              <a:solidFill>
                <a:srgbClr val="FF0000"/>
              </a:solidFill>
            </a:endParaRPr>
          </a:p>
          <a:p>
            <a:pPr algn="just"/>
            <a:r>
              <a:rPr lang="es-ES" sz="1100" i="1" dirty="0" smtClean="0">
                <a:solidFill>
                  <a:srgbClr val="FF0000"/>
                </a:solidFill>
              </a:rPr>
              <a:t>Electrificadora del Cauca, CEDELCA S.A., ESP.</a:t>
            </a:r>
            <a:endParaRPr lang="es-CO" sz="1100" b="1" i="1" dirty="0" smtClean="0">
              <a:solidFill>
                <a:srgbClr val="FF0000"/>
              </a:solidFill>
            </a:endParaRPr>
          </a:p>
          <a:p>
            <a:pPr algn="just"/>
            <a:r>
              <a:rPr lang="es-ES" sz="1100" i="1" dirty="0" smtClean="0">
                <a:solidFill>
                  <a:srgbClr val="FF0000"/>
                </a:solidFill>
              </a:rPr>
              <a:t>Electrificadora de Nariño, CEDENAR S.A., ESP.</a:t>
            </a:r>
            <a:endParaRPr lang="es-CO" sz="1100" b="1" i="1" dirty="0" smtClean="0">
              <a:solidFill>
                <a:srgbClr val="FF0000"/>
              </a:solidFill>
            </a:endParaRPr>
          </a:p>
          <a:p>
            <a:pPr algn="just"/>
            <a:r>
              <a:rPr lang="es-ES" sz="1100" i="1" dirty="0" smtClean="0">
                <a:solidFill>
                  <a:srgbClr val="FF0000"/>
                </a:solidFill>
              </a:rPr>
              <a:t>Empresa Distribuidora del Pacífico, DISPAC S.A., ESP.</a:t>
            </a:r>
            <a:endParaRPr lang="es-CO" sz="1100" b="1" i="1" dirty="0" smtClean="0">
              <a:solidFill>
                <a:srgbClr val="FF0000"/>
              </a:solidFill>
            </a:endParaRPr>
          </a:p>
          <a:p>
            <a:pPr algn="just"/>
            <a:r>
              <a:rPr lang="es-ES" sz="1100" i="1" dirty="0" smtClean="0">
                <a:solidFill>
                  <a:srgbClr val="FF0000"/>
                </a:solidFill>
              </a:rPr>
              <a:t>Gestión Energética S.A., GENSA S.A., ESP.</a:t>
            </a:r>
            <a:endParaRPr lang="es-CO" sz="1100" b="1" i="1" dirty="0" smtClean="0">
              <a:solidFill>
                <a:srgbClr val="FF0000"/>
              </a:solidFill>
            </a:endParaRPr>
          </a:p>
          <a:p>
            <a:pPr algn="just"/>
            <a:r>
              <a:rPr lang="es-ES" sz="1100" i="1" dirty="0" smtClean="0">
                <a:solidFill>
                  <a:srgbClr val="FF0000"/>
                </a:solidFill>
              </a:rPr>
              <a:t>Corporación Eléctrica de la Costa Atlántica, CORELCA S. A. E.S.P., en liquidación, según lo ordena el decreto 3000 de 2011.</a:t>
            </a:r>
            <a:endParaRPr lang="es-CO" sz="1100" b="1" i="1" dirty="0" smtClean="0">
              <a:solidFill>
                <a:srgbClr val="FF0000"/>
              </a:solidFill>
            </a:endParaRPr>
          </a:p>
          <a:p>
            <a:pPr algn="just"/>
            <a:endParaRPr lang="es-ES" sz="1100" b="1" dirty="0" smtClean="0"/>
          </a:p>
          <a:p>
            <a:pPr algn="just"/>
            <a:r>
              <a:rPr lang="es-ES" sz="1100" b="1" dirty="0" smtClean="0"/>
              <a:t>No aparecen en el DUR 1073/15:</a:t>
            </a:r>
          </a:p>
          <a:p>
            <a:pPr algn="just"/>
            <a:r>
              <a:rPr lang="es-ES" sz="1100" i="1" dirty="0" smtClean="0"/>
              <a:t>Carbones de Colombia S.A., CARBOCOL (eliminada).</a:t>
            </a:r>
            <a:endParaRPr lang="es-CO" sz="1100" b="1" i="1" dirty="0" smtClean="0"/>
          </a:p>
          <a:p>
            <a:pPr algn="just"/>
            <a:r>
              <a:rPr lang="es-ES" sz="1100" i="1" dirty="0" smtClean="0"/>
              <a:t>Empresa Colombiana de Gas - ECOGAS, en proceso de supresión mediante decreto 1236 de 2010.</a:t>
            </a:r>
            <a:endParaRPr lang="es-CO" sz="1100" b="1" i="1" dirty="0" smtClean="0"/>
          </a:p>
          <a:p>
            <a:pPr algn="just"/>
            <a:r>
              <a:rPr lang="es-ES" sz="1100" i="1" dirty="0" smtClean="0"/>
              <a:t>Empresa Nacional Minera Ltda., MINERCOL, que desapareció al crearse la ANM.</a:t>
            </a:r>
          </a:p>
          <a:p>
            <a:pPr algn="just"/>
            <a:r>
              <a:rPr lang="es-ES" sz="1100" i="1" dirty="0"/>
              <a:t>Financiera Energética Nacional </a:t>
            </a:r>
            <a:r>
              <a:rPr lang="es-ES" sz="1100" i="1" dirty="0" smtClean="0"/>
              <a:t>– FEN</a:t>
            </a:r>
            <a:r>
              <a:rPr lang="es-CO" sz="1100" b="1" i="1" dirty="0" smtClean="0"/>
              <a:t>.</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normAutofit fontScale="90000"/>
          </a:bodyPr>
          <a:lstStyle/>
          <a:p>
            <a:pPr>
              <a:defRPr/>
            </a:pPr>
            <a:r>
              <a:rPr lang="es-CO" dirty="0" smtClean="0"/>
              <a:t>Ministerio de Comercio, Industria y Turismo.</a:t>
            </a:r>
            <a:endParaRPr lang="es-CO" dirty="0"/>
          </a:p>
        </p:txBody>
      </p:sp>
      <p:sp>
        <p:nvSpPr>
          <p:cNvPr id="82947" name="2 Marcador de contenido"/>
          <p:cNvSpPr>
            <a:spLocks noGrp="1"/>
          </p:cNvSpPr>
          <p:nvPr>
            <p:ph idx="1"/>
          </p:nvPr>
        </p:nvSpPr>
        <p:spPr>
          <a:xfrm>
            <a:off x="503238" y="530225"/>
            <a:ext cx="8183562" cy="4187825"/>
          </a:xfrm>
        </p:spPr>
        <p:txBody>
          <a:bodyPr>
            <a:normAutofit fontScale="25000" lnSpcReduction="20000"/>
          </a:bodyPr>
          <a:lstStyle/>
          <a:p>
            <a:pPr algn="just"/>
            <a:r>
              <a:rPr lang="es-ES" sz="1400" b="1" dirty="0" smtClean="0"/>
              <a:t>Entidades Adscritas:</a:t>
            </a:r>
            <a:endParaRPr lang="es-CO" sz="1400" b="1" dirty="0" smtClean="0"/>
          </a:p>
          <a:p>
            <a:pPr algn="just"/>
            <a:r>
              <a:rPr lang="es-ES" sz="1400" i="1" dirty="0" smtClean="0">
                <a:solidFill>
                  <a:srgbClr val="FF0000"/>
                </a:solidFill>
              </a:rPr>
              <a:t>Superintendencia de Sociedades, SUPERSOCIEDADES</a:t>
            </a:r>
            <a:endParaRPr lang="es-CO" sz="1400" b="1" i="1" dirty="0" smtClean="0">
              <a:solidFill>
                <a:srgbClr val="FF0000"/>
              </a:solidFill>
            </a:endParaRPr>
          </a:p>
          <a:p>
            <a:pPr algn="just"/>
            <a:r>
              <a:rPr lang="es-ES" sz="1400" i="1" dirty="0" smtClean="0">
                <a:solidFill>
                  <a:srgbClr val="FF0000"/>
                </a:solidFill>
              </a:rPr>
              <a:t>Superintendencia de Industria y Comercio, SIC</a:t>
            </a:r>
            <a:endParaRPr lang="es-CO" sz="1400" b="1" i="1" dirty="0" smtClean="0">
              <a:solidFill>
                <a:srgbClr val="FF0000"/>
              </a:solidFill>
            </a:endParaRPr>
          </a:p>
          <a:p>
            <a:pPr algn="just"/>
            <a:r>
              <a:rPr lang="es-ES" sz="1400" i="1" dirty="0" smtClean="0">
                <a:solidFill>
                  <a:srgbClr val="FF0000"/>
                </a:solidFill>
              </a:rPr>
              <a:t>Unidad Administrativa Especial Junta Central de Contadores.</a:t>
            </a:r>
            <a:endParaRPr lang="es-CO" sz="1400" b="1" i="1" dirty="0" smtClean="0">
              <a:solidFill>
                <a:srgbClr val="FF0000"/>
              </a:solidFill>
            </a:endParaRPr>
          </a:p>
          <a:p>
            <a:pPr algn="just"/>
            <a:r>
              <a:rPr lang="es-ES" sz="1400" i="1" dirty="0" smtClean="0">
                <a:solidFill>
                  <a:srgbClr val="FF0000"/>
                </a:solidFill>
              </a:rPr>
              <a:t>Consejo Técnico de la Contaduría Pública.</a:t>
            </a:r>
            <a:endParaRPr lang="es-CO" sz="1400" b="1" i="1" dirty="0" smtClean="0">
              <a:solidFill>
                <a:srgbClr val="FF0000"/>
              </a:solidFill>
            </a:endParaRPr>
          </a:p>
          <a:p>
            <a:pPr algn="just"/>
            <a:r>
              <a:rPr lang="es-ES" sz="1400" i="1" dirty="0" smtClean="0">
                <a:solidFill>
                  <a:srgbClr val="FF0000"/>
                </a:solidFill>
              </a:rPr>
              <a:t>Agencia Nacional de Metrología - INM</a:t>
            </a:r>
            <a:endParaRPr lang="es-CO" sz="1400" b="1" i="1" dirty="0" smtClean="0">
              <a:solidFill>
                <a:srgbClr val="FF0000"/>
              </a:solidFill>
            </a:endParaRPr>
          </a:p>
          <a:p>
            <a:pPr algn="just"/>
            <a:r>
              <a:rPr lang="es-ES" sz="1400" b="1" dirty="0" smtClean="0"/>
              <a:t>Entidades Vinculadas:</a:t>
            </a:r>
            <a:endParaRPr lang="es-CO" sz="1400" b="1" dirty="0" smtClean="0"/>
          </a:p>
          <a:p>
            <a:pPr algn="just"/>
            <a:r>
              <a:rPr lang="es-ES" sz="1400" i="1" dirty="0" smtClean="0">
                <a:solidFill>
                  <a:srgbClr val="FF0000"/>
                </a:solidFill>
              </a:rPr>
              <a:t>Artesanías de Colombia S. A.</a:t>
            </a:r>
            <a:endParaRPr lang="es-CO" sz="1400" b="1" i="1" dirty="0" smtClean="0">
              <a:solidFill>
                <a:srgbClr val="FF0000"/>
              </a:solidFill>
            </a:endParaRPr>
          </a:p>
          <a:p>
            <a:pPr algn="just"/>
            <a:r>
              <a:rPr lang="es-ES" sz="1400" i="1" dirty="0" smtClean="0">
                <a:solidFill>
                  <a:srgbClr val="FF0000"/>
                </a:solidFill>
              </a:rPr>
              <a:t>Fondo Nacional de Garantías S.A., FNG.</a:t>
            </a:r>
            <a:endParaRPr lang="es-CO" sz="1400" b="1" i="1" dirty="0" smtClean="0">
              <a:solidFill>
                <a:srgbClr val="FF0000"/>
              </a:solidFill>
            </a:endParaRPr>
          </a:p>
          <a:p>
            <a:pPr algn="just"/>
            <a:r>
              <a:rPr lang="es-ES" sz="1400" i="1" dirty="0" smtClean="0">
                <a:solidFill>
                  <a:srgbClr val="FF0000"/>
                </a:solidFill>
              </a:rPr>
              <a:t>Banco de Comercio Exterior S. A., BANCOLDEX.</a:t>
            </a:r>
            <a:endParaRPr lang="es-ES" sz="1400" dirty="0" smtClean="0">
              <a:solidFill>
                <a:srgbClr val="FF0000"/>
              </a:solidFill>
            </a:endParaRPr>
          </a:p>
          <a:p>
            <a:pPr algn="just"/>
            <a:r>
              <a:rPr lang="es-ES" sz="1400" dirty="0" smtClean="0">
                <a:solidFill>
                  <a:srgbClr val="FF0000"/>
                </a:solidFill>
              </a:rPr>
              <a:t>Fiduciaria de Comercio exterior – FIDUCOLDEX.</a:t>
            </a:r>
          </a:p>
          <a:p>
            <a:pPr algn="just"/>
            <a:r>
              <a:rPr lang="es-ES" sz="1400" dirty="0" smtClean="0">
                <a:solidFill>
                  <a:srgbClr val="FF0000"/>
                </a:solidFill>
              </a:rPr>
              <a:t>Fideicomiso PROCOLOMBIA.</a:t>
            </a:r>
          </a:p>
          <a:p>
            <a:pPr algn="just"/>
            <a:r>
              <a:rPr lang="es-ES" sz="1400" b="1" dirty="0" smtClean="0"/>
              <a:t>No aparecen en el DUR:</a:t>
            </a:r>
            <a:endParaRPr lang="es-CO" sz="1400" b="1" dirty="0" smtClean="0"/>
          </a:p>
          <a:p>
            <a:pPr algn="just"/>
            <a:r>
              <a:rPr lang="es-ES" sz="1400" i="1" dirty="0" smtClean="0">
                <a:solidFill>
                  <a:srgbClr val="FF0000"/>
                </a:solidFill>
              </a:rPr>
              <a:t>Corporación para el Desarrollo de la Microempresa</a:t>
            </a:r>
            <a:endParaRPr lang="es-CO" sz="1400" b="1" i="1" dirty="0" smtClean="0">
              <a:solidFill>
                <a:srgbClr val="FF0000"/>
              </a:solidFill>
            </a:endParaRPr>
          </a:p>
          <a:p>
            <a:pPr algn="just"/>
            <a:r>
              <a:rPr lang="es-ES" sz="1400" i="1" dirty="0" smtClean="0">
                <a:solidFill>
                  <a:srgbClr val="FF0000"/>
                </a:solidFill>
              </a:rPr>
              <a:t>Leasing </a:t>
            </a:r>
            <a:r>
              <a:rPr lang="es-ES" sz="1400" i="1" dirty="0" err="1" smtClean="0">
                <a:solidFill>
                  <a:srgbClr val="FF0000"/>
                </a:solidFill>
              </a:rPr>
              <a:t>Bancoldex</a:t>
            </a:r>
            <a:r>
              <a:rPr lang="es-ES" sz="1400" i="1" dirty="0" smtClean="0">
                <a:solidFill>
                  <a:srgbClr val="FF0000"/>
                </a:solidFill>
              </a:rPr>
              <a:t>.</a:t>
            </a:r>
            <a:endParaRPr lang="es-CO" sz="1400" b="1" i="1" dirty="0" smtClean="0">
              <a:solidFill>
                <a:srgbClr val="FF0000"/>
              </a:solidFill>
            </a:endParaRPr>
          </a:p>
          <a:p>
            <a:pPr algn="just"/>
            <a:r>
              <a:rPr lang="es-ES" sz="1400" i="1" dirty="0" smtClean="0">
                <a:solidFill>
                  <a:srgbClr val="FF0000"/>
                </a:solidFill>
              </a:rPr>
              <a:t>Sociedad Fiduciaria Industrial.</a:t>
            </a:r>
            <a:endParaRPr lang="es-CO" sz="1400" b="1" i="1" dirty="0" smtClean="0">
              <a:solidFill>
                <a:srgbClr val="FF0000"/>
              </a:solidFill>
            </a:endParaRPr>
          </a:p>
          <a:p>
            <a:pPr algn="just"/>
            <a:r>
              <a:rPr lang="es-ES" sz="1400" i="1" dirty="0" smtClean="0">
                <a:solidFill>
                  <a:srgbClr val="FF0000"/>
                </a:solidFill>
              </a:rPr>
              <a:t>Colombia es Pasión.</a:t>
            </a:r>
            <a:endParaRPr lang="es-CO" sz="1400" b="1" i="1" dirty="0" smtClean="0">
              <a:solidFill>
                <a:srgbClr val="FF0000"/>
              </a:solidFill>
            </a:endParaRPr>
          </a:p>
          <a:p>
            <a:pPr algn="just"/>
            <a:r>
              <a:rPr lang="es-ES" sz="1400" i="1" dirty="0" smtClean="0">
                <a:solidFill>
                  <a:srgbClr val="FF0000"/>
                </a:solidFill>
              </a:rPr>
              <a:t>Posadas Turísticas de Colombia.</a:t>
            </a:r>
          </a:p>
          <a:p>
            <a:pPr algn="just"/>
            <a:r>
              <a:rPr lang="es-ES" sz="1400" i="1" dirty="0" smtClean="0">
                <a:solidFill>
                  <a:srgbClr val="FF0000"/>
                </a:solidFill>
              </a:rPr>
              <a:t>Organismo Nacional de Acreditación – ONAC.</a:t>
            </a:r>
          </a:p>
          <a:p>
            <a:pPr algn="just"/>
            <a:r>
              <a:rPr lang="es-ES" sz="1400" i="1" dirty="0">
                <a:solidFill>
                  <a:srgbClr val="FF0000"/>
                </a:solidFill>
              </a:rPr>
              <a:t>Instituto de Fomento Industrial, IFI, en liquidación.</a:t>
            </a:r>
            <a:endParaRPr lang="es-CO" sz="1400" b="1" i="1" dirty="0">
              <a:solidFill>
                <a:srgbClr val="FF0000"/>
              </a:solidFill>
            </a:endParaRPr>
          </a:p>
          <a:p>
            <a:pPr algn="just"/>
            <a:endParaRPr lang="es-ES" sz="1400" i="1" dirty="0" smtClean="0"/>
          </a:p>
          <a:p>
            <a:endParaRPr lang="es-CO" dirty="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normAutofit fontScale="25000" lnSpcReduction="20000"/>
          </a:bodyPr>
          <a:lstStyle/>
          <a:p>
            <a:pPr algn="just"/>
            <a:r>
              <a:rPr lang="es-ES" b="1" dirty="0"/>
              <a:t>Fondos Especiales</a:t>
            </a:r>
            <a:r>
              <a:rPr lang="es-ES" i="1" dirty="0"/>
              <a:t>:</a:t>
            </a:r>
          </a:p>
          <a:p>
            <a:pPr algn="just"/>
            <a:r>
              <a:rPr lang="es-CO" dirty="0">
                <a:solidFill>
                  <a:srgbClr val="FF0000"/>
                </a:solidFill>
              </a:rPr>
              <a:t>Fondo Colombiano de Modernización y Desarrollo Tecnológico de la Micro, Pequeña y Mediana Empresa FOMIPYME.</a:t>
            </a:r>
          </a:p>
          <a:p>
            <a:pPr algn="just"/>
            <a:r>
              <a:rPr lang="es-CO" dirty="0">
                <a:solidFill>
                  <a:srgbClr val="FF0000"/>
                </a:solidFill>
              </a:rPr>
              <a:t>Fondo Fílmico Colombia</a:t>
            </a:r>
            <a:r>
              <a:rPr lang="es-CO" dirty="0" smtClean="0">
                <a:solidFill>
                  <a:srgbClr val="FF0000"/>
                </a:solidFill>
              </a:rPr>
              <a:t>.</a:t>
            </a:r>
          </a:p>
          <a:p>
            <a:pPr algn="just"/>
            <a:r>
              <a:rPr lang="es-CO" dirty="0">
                <a:solidFill>
                  <a:srgbClr val="FF0000"/>
                </a:solidFill>
              </a:rPr>
              <a:t>Fondo Nacional de Turismo </a:t>
            </a:r>
            <a:r>
              <a:rPr lang="es-CO" dirty="0" smtClean="0">
                <a:solidFill>
                  <a:srgbClr val="FF0000"/>
                </a:solidFill>
              </a:rPr>
              <a:t>– FONTUR.</a:t>
            </a:r>
          </a:p>
          <a:p>
            <a:pPr marL="0" indent="0" algn="just">
              <a:buNone/>
            </a:pPr>
            <a:endParaRPr lang="es-CO" dirty="0" smtClean="0"/>
          </a:p>
          <a:p>
            <a:pPr algn="just"/>
            <a:r>
              <a:rPr lang="es-CO" b="1" dirty="0" smtClean="0"/>
              <a:t>Consejos Superiores y organismos de Coordinación:</a:t>
            </a:r>
          </a:p>
          <a:p>
            <a:pPr algn="just"/>
            <a:r>
              <a:rPr lang="es-CO" dirty="0">
                <a:solidFill>
                  <a:srgbClr val="FF0000"/>
                </a:solidFill>
              </a:rPr>
              <a:t>Consejo </a:t>
            </a:r>
            <a:r>
              <a:rPr lang="es-CO" dirty="0" smtClean="0">
                <a:solidFill>
                  <a:srgbClr val="FF0000"/>
                </a:solidFill>
              </a:rPr>
              <a:t>Superior </a:t>
            </a:r>
            <a:r>
              <a:rPr lang="es-CO" dirty="0">
                <a:solidFill>
                  <a:srgbClr val="FF0000"/>
                </a:solidFill>
              </a:rPr>
              <a:t>de Comercio Exterior. </a:t>
            </a:r>
            <a:endParaRPr lang="es-CO" dirty="0" smtClean="0">
              <a:solidFill>
                <a:srgbClr val="FF0000"/>
              </a:solidFill>
            </a:endParaRPr>
          </a:p>
          <a:p>
            <a:pPr algn="just"/>
            <a:r>
              <a:rPr lang="es-CO" dirty="0">
                <a:solidFill>
                  <a:srgbClr val="FF0000"/>
                </a:solidFill>
              </a:rPr>
              <a:t>Consejo Superior de Micro Empresa y de la Pequeña y Mediana </a:t>
            </a:r>
            <a:r>
              <a:rPr lang="es-CO" dirty="0" smtClean="0">
                <a:solidFill>
                  <a:srgbClr val="FF0000"/>
                </a:solidFill>
              </a:rPr>
              <a:t>Empresa.</a:t>
            </a:r>
          </a:p>
          <a:p>
            <a:pPr algn="just"/>
            <a:r>
              <a:rPr lang="es-CO" dirty="0">
                <a:solidFill>
                  <a:srgbClr val="FF0000"/>
                </a:solidFill>
              </a:rPr>
              <a:t>Consejo Nacional de Protección al </a:t>
            </a:r>
            <a:r>
              <a:rPr lang="es-CO" dirty="0" smtClean="0">
                <a:solidFill>
                  <a:srgbClr val="FF0000"/>
                </a:solidFill>
              </a:rPr>
              <a:t>Consumidor.</a:t>
            </a:r>
          </a:p>
          <a:p>
            <a:pPr algn="just"/>
            <a:r>
              <a:rPr lang="es-CO" dirty="0">
                <a:solidFill>
                  <a:srgbClr val="FF0000"/>
                </a:solidFill>
              </a:rPr>
              <a:t>Consejo Superior de </a:t>
            </a:r>
            <a:r>
              <a:rPr lang="es-CO" dirty="0" smtClean="0">
                <a:solidFill>
                  <a:srgbClr val="FF0000"/>
                </a:solidFill>
              </a:rPr>
              <a:t>Turismo.</a:t>
            </a:r>
          </a:p>
          <a:p>
            <a:pPr algn="just"/>
            <a:r>
              <a:rPr lang="es-CO" dirty="0">
                <a:solidFill>
                  <a:srgbClr val="FF0000"/>
                </a:solidFill>
              </a:rPr>
              <a:t>Consejo Consultivo de la Industria </a:t>
            </a:r>
            <a:r>
              <a:rPr lang="es-CO" dirty="0" smtClean="0">
                <a:solidFill>
                  <a:srgbClr val="FF0000"/>
                </a:solidFill>
              </a:rPr>
              <a:t>Turística.</a:t>
            </a:r>
          </a:p>
          <a:p>
            <a:pPr algn="just"/>
            <a:r>
              <a:rPr lang="es-CO" dirty="0">
                <a:solidFill>
                  <a:srgbClr val="FF0000"/>
                </a:solidFill>
              </a:rPr>
              <a:t>Consejo Nacional de Seguridad </a:t>
            </a:r>
            <a:r>
              <a:rPr lang="es-CO" dirty="0" smtClean="0">
                <a:solidFill>
                  <a:srgbClr val="FF0000"/>
                </a:solidFill>
              </a:rPr>
              <a:t>Turística.</a:t>
            </a:r>
          </a:p>
          <a:p>
            <a:pPr algn="just"/>
            <a:r>
              <a:rPr lang="es-CO" dirty="0">
                <a:solidFill>
                  <a:srgbClr val="FF0000"/>
                </a:solidFill>
              </a:rPr>
              <a:t>Consejo Profesional de Guías de Turismo. </a:t>
            </a:r>
            <a:endParaRPr lang="es-CO" dirty="0" smtClean="0">
              <a:solidFill>
                <a:srgbClr val="FF0000"/>
              </a:solidFill>
            </a:endParaRPr>
          </a:p>
          <a:p>
            <a:pPr algn="just"/>
            <a:r>
              <a:rPr lang="es-CO" dirty="0">
                <a:solidFill>
                  <a:srgbClr val="FF0000"/>
                </a:solidFill>
              </a:rPr>
              <a:t>Comités Locales para la Organización de las </a:t>
            </a:r>
            <a:r>
              <a:rPr lang="es-CO" dirty="0" smtClean="0">
                <a:solidFill>
                  <a:srgbClr val="FF0000"/>
                </a:solidFill>
              </a:rPr>
              <a:t>Playas.</a:t>
            </a:r>
          </a:p>
          <a:p>
            <a:pPr algn="just"/>
            <a:r>
              <a:rPr lang="es-CO" dirty="0">
                <a:solidFill>
                  <a:srgbClr val="FF0000"/>
                </a:solidFill>
              </a:rPr>
              <a:t>Comité de Asuntos Aduaneros y Arancelarios de Comercio </a:t>
            </a:r>
            <a:r>
              <a:rPr lang="es-CO" dirty="0" smtClean="0">
                <a:solidFill>
                  <a:srgbClr val="FF0000"/>
                </a:solidFill>
              </a:rPr>
              <a:t>Exterior.</a:t>
            </a:r>
          </a:p>
          <a:p>
            <a:pPr algn="just"/>
            <a:r>
              <a:rPr lang="es-CO" dirty="0">
                <a:solidFill>
                  <a:srgbClr val="FF0000"/>
                </a:solidFill>
              </a:rPr>
              <a:t>Comité Técnico del Premio Colombiano A la Innovación Tecnológica Empresarial para las </a:t>
            </a:r>
            <a:r>
              <a:rPr lang="es-CO" dirty="0" err="1" smtClean="0">
                <a:solidFill>
                  <a:srgbClr val="FF0000"/>
                </a:solidFill>
              </a:rPr>
              <a:t>Mipymes</a:t>
            </a:r>
            <a:r>
              <a:rPr lang="es-CO" dirty="0" smtClean="0">
                <a:solidFill>
                  <a:srgbClr val="FF0000"/>
                </a:solidFill>
              </a:rPr>
              <a:t>-Innova.</a:t>
            </a:r>
          </a:p>
          <a:p>
            <a:pPr algn="just"/>
            <a:r>
              <a:rPr lang="es-CO" dirty="0">
                <a:solidFill>
                  <a:srgbClr val="FF0000"/>
                </a:solidFill>
              </a:rPr>
              <a:t>Comité Ejecutivo de la Comisión Nacional de Competitividad e </a:t>
            </a:r>
            <a:r>
              <a:rPr lang="es-CO" dirty="0" smtClean="0">
                <a:solidFill>
                  <a:srgbClr val="FF0000"/>
                </a:solidFill>
              </a:rPr>
              <a:t>Innovación.</a:t>
            </a:r>
          </a:p>
          <a:p>
            <a:pPr algn="just"/>
            <a:r>
              <a:rPr lang="es-CO" dirty="0">
                <a:solidFill>
                  <a:srgbClr val="FF0000"/>
                </a:solidFill>
              </a:rPr>
              <a:t>Comisión Intersectorial de la Calidad</a:t>
            </a:r>
            <a:r>
              <a:rPr lang="es-CO" dirty="0" smtClean="0">
                <a:solidFill>
                  <a:srgbClr val="FF0000"/>
                </a:solidFill>
              </a:rPr>
              <a:t>.</a:t>
            </a:r>
          </a:p>
          <a:p>
            <a:pPr algn="just"/>
            <a:r>
              <a:rPr lang="es-CO" dirty="0">
                <a:solidFill>
                  <a:srgbClr val="FF0000"/>
                </a:solidFill>
              </a:rPr>
              <a:t>Comisión Intersectorial de Propiedad </a:t>
            </a:r>
            <a:r>
              <a:rPr lang="es-CO" dirty="0" smtClean="0">
                <a:solidFill>
                  <a:srgbClr val="FF0000"/>
                </a:solidFill>
              </a:rPr>
              <a:t>Intelectual.</a:t>
            </a:r>
          </a:p>
          <a:p>
            <a:pPr algn="just"/>
            <a:r>
              <a:rPr lang="es-CO" dirty="0">
                <a:solidFill>
                  <a:srgbClr val="FF0000"/>
                </a:solidFill>
              </a:rPr>
              <a:t>Comisión Intersectorial de Zonas </a:t>
            </a:r>
            <a:r>
              <a:rPr lang="es-CO" dirty="0" smtClean="0">
                <a:solidFill>
                  <a:srgbClr val="FF0000"/>
                </a:solidFill>
              </a:rPr>
              <a:t>Francas.</a:t>
            </a:r>
          </a:p>
          <a:p>
            <a:pPr algn="just"/>
            <a:r>
              <a:rPr lang="es-CO" dirty="0">
                <a:solidFill>
                  <a:srgbClr val="FF0000"/>
                </a:solidFill>
              </a:rPr>
              <a:t>Comisión Intersectorial para Proyectos Estratégicos del Sector de Comercio, Industria y </a:t>
            </a:r>
            <a:r>
              <a:rPr lang="es-CO" dirty="0" smtClean="0">
                <a:solidFill>
                  <a:srgbClr val="FF0000"/>
                </a:solidFill>
              </a:rPr>
              <a:t>Turismo.</a:t>
            </a:r>
          </a:p>
          <a:p>
            <a:pPr algn="just"/>
            <a:r>
              <a:rPr lang="es-CO" dirty="0">
                <a:solidFill>
                  <a:srgbClr val="FF0000"/>
                </a:solidFill>
              </a:rPr>
              <a:t>Comisión Nacional de Competitividad e </a:t>
            </a:r>
            <a:r>
              <a:rPr lang="es-CO" dirty="0" smtClean="0">
                <a:solidFill>
                  <a:srgbClr val="FF0000"/>
                </a:solidFill>
              </a:rPr>
              <a:t>Innovación.</a:t>
            </a:r>
          </a:p>
          <a:p>
            <a:pPr algn="just"/>
            <a:r>
              <a:rPr lang="es-CO" dirty="0">
                <a:solidFill>
                  <a:srgbClr val="FF0000"/>
                </a:solidFill>
              </a:rPr>
              <a:t>Comisión Intersectorial de Exposiciones Internacionales</a:t>
            </a:r>
            <a:r>
              <a:rPr lang="es-CO" dirty="0" smtClean="0">
                <a:solidFill>
                  <a:srgbClr val="FF0000"/>
                </a:solidFill>
              </a:rPr>
              <a:t>.</a:t>
            </a:r>
          </a:p>
          <a:p>
            <a:pPr algn="just"/>
            <a:r>
              <a:rPr lang="es-CO" dirty="0">
                <a:solidFill>
                  <a:srgbClr val="FF0000"/>
                </a:solidFill>
              </a:rPr>
              <a:t>Comisión Intersectorial de Estadísticas del Sector </a:t>
            </a:r>
            <a:r>
              <a:rPr lang="es-CO" dirty="0" smtClean="0">
                <a:solidFill>
                  <a:srgbClr val="FF0000"/>
                </a:solidFill>
              </a:rPr>
              <a:t>Servicios.</a:t>
            </a:r>
            <a:endParaRPr lang="es-CO" dirty="0">
              <a:solidFill>
                <a:srgbClr val="FF0000"/>
              </a:solidFill>
            </a:endParaRPr>
          </a:p>
        </p:txBody>
      </p:sp>
    </p:spTree>
    <p:extLst>
      <p:ext uri="{BB962C8B-B14F-4D97-AF65-F5344CB8AC3E}">
        <p14:creationId xmlns:p14="http://schemas.microsoft.com/office/powerpoint/2010/main" val="2182836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s-CO" smtClean="0">
                <a:latin typeface="Bookman Old Style" pitchFamily="18" charset="0"/>
              </a:rPr>
              <a:t>Competencia Administrativa:</a:t>
            </a:r>
            <a:endParaRPr lang="es-ES" smtClean="0">
              <a:latin typeface="Bookman Old Style" pitchFamily="18" charset="0"/>
            </a:endParaRPr>
          </a:p>
        </p:txBody>
      </p:sp>
      <p:sp>
        <p:nvSpPr>
          <p:cNvPr id="4099" name="Rectangle 3"/>
          <p:cNvSpPr>
            <a:spLocks noGrp="1" noChangeArrowheads="1"/>
          </p:cNvSpPr>
          <p:nvPr>
            <p:ph idx="1"/>
          </p:nvPr>
        </p:nvSpPr>
        <p:spPr/>
        <p:txBody>
          <a:bodyPr>
            <a:normAutofit fontScale="92500"/>
          </a:bodyPr>
          <a:lstStyle/>
          <a:p>
            <a:pPr algn="just" eaLnBrk="1" hangingPunct="1">
              <a:lnSpc>
                <a:spcPct val="90000"/>
              </a:lnSpc>
              <a:defRPr/>
            </a:pPr>
            <a:r>
              <a:rPr lang="es-ES" sz="2400" dirty="0" smtClean="0">
                <a:latin typeface="Bookman Old Style" pitchFamily="18" charset="0"/>
              </a:rPr>
              <a:t>Es la facultad o poder jurídicos que tiene cada autoridad para ejercer determinada función. Esta facultad es dada por la Constitución o por la Ley y es un requisito de orden público, es decir, que es de estricto cumplimiento, de manera que si no existe el acto nace, pero viciado de ilegalidad.</a:t>
            </a:r>
          </a:p>
          <a:p>
            <a:pPr algn="just" eaLnBrk="1" hangingPunct="1">
              <a:lnSpc>
                <a:spcPct val="90000"/>
              </a:lnSpc>
              <a:defRPr/>
            </a:pPr>
            <a:r>
              <a:rPr lang="es-ES" sz="2400" dirty="0" smtClean="0">
                <a:latin typeface="Bookman Old Style" pitchFamily="18" charset="0"/>
              </a:rPr>
              <a:t>La naturaleza jurídica de la competencia es la de un deber-facultad. Es una obligación impuesta al órgano, que debe ejercerla, necesariamente, y por el otro, una permisión, una atribución de la cual se puede disponer para cumplir la función atribuida</a:t>
            </a:r>
            <a:r>
              <a:rPr lang="es-ES" sz="2400" dirty="0" smtClean="0"/>
              <a:t>.</a:t>
            </a:r>
          </a:p>
        </p:txBody>
      </p:sp>
    </p:spTree>
    <p:extLst>
      <p:ext uri="{BB962C8B-B14F-4D97-AF65-F5344CB8AC3E}">
        <p14:creationId xmlns:p14="http://schemas.microsoft.com/office/powerpoint/2010/main" val="327602946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normAutofit/>
          </a:bodyPr>
          <a:lstStyle/>
          <a:p>
            <a:pPr>
              <a:defRPr/>
            </a:pPr>
            <a:r>
              <a:rPr lang="es-CO" dirty="0" smtClean="0"/>
              <a:t>Ministerio de Educación Nacional</a:t>
            </a:r>
            <a:endParaRPr lang="es-CO" dirty="0"/>
          </a:p>
        </p:txBody>
      </p:sp>
      <p:sp>
        <p:nvSpPr>
          <p:cNvPr id="83971" name="2 Marcador de contenido"/>
          <p:cNvSpPr>
            <a:spLocks noGrp="1"/>
          </p:cNvSpPr>
          <p:nvPr>
            <p:ph idx="1"/>
          </p:nvPr>
        </p:nvSpPr>
        <p:spPr>
          <a:xfrm>
            <a:off x="503238" y="530225"/>
            <a:ext cx="8183562" cy="4554538"/>
          </a:xfrm>
        </p:spPr>
        <p:txBody>
          <a:bodyPr>
            <a:normAutofit fontScale="92500" lnSpcReduction="20000"/>
          </a:bodyPr>
          <a:lstStyle/>
          <a:p>
            <a:pPr algn="just"/>
            <a:r>
              <a:rPr lang="es-ES" sz="1800" b="1" dirty="0" smtClean="0"/>
              <a:t>Entidades Adscritas:</a:t>
            </a:r>
            <a:endParaRPr lang="es-CO" sz="1800" b="1" dirty="0" smtClean="0"/>
          </a:p>
          <a:p>
            <a:pPr algn="just"/>
            <a:r>
              <a:rPr lang="es-ES" sz="1800" dirty="0" smtClean="0">
                <a:solidFill>
                  <a:srgbClr val="FF0000"/>
                </a:solidFill>
              </a:rPr>
              <a:t>Instituto Nacional para Ciegos INCI</a:t>
            </a:r>
            <a:endParaRPr lang="es-CO" sz="1800" b="1" dirty="0" smtClean="0">
              <a:solidFill>
                <a:srgbClr val="FF0000"/>
              </a:solidFill>
            </a:endParaRPr>
          </a:p>
          <a:p>
            <a:pPr algn="just"/>
            <a:r>
              <a:rPr lang="es-ES" sz="1800" dirty="0" smtClean="0">
                <a:solidFill>
                  <a:srgbClr val="FF0000"/>
                </a:solidFill>
              </a:rPr>
              <a:t>Instituto Nacional para Sordos INSOR</a:t>
            </a:r>
            <a:endParaRPr lang="es-CO" sz="1800" b="1" dirty="0" smtClean="0">
              <a:solidFill>
                <a:srgbClr val="FF0000"/>
              </a:solidFill>
            </a:endParaRPr>
          </a:p>
          <a:p>
            <a:pPr algn="just"/>
            <a:r>
              <a:rPr lang="es-ES" sz="1800" dirty="0" smtClean="0">
                <a:solidFill>
                  <a:srgbClr val="FF0000"/>
                </a:solidFill>
              </a:rPr>
              <a:t>Escuela Tecnológica Instituto Técnico Central ITC</a:t>
            </a:r>
            <a:endParaRPr lang="es-CO" sz="1800" b="1" dirty="0" smtClean="0">
              <a:solidFill>
                <a:srgbClr val="FF0000"/>
              </a:solidFill>
            </a:endParaRPr>
          </a:p>
          <a:p>
            <a:pPr algn="just"/>
            <a:r>
              <a:rPr lang="es-ES" sz="1800" dirty="0" smtClean="0">
                <a:solidFill>
                  <a:srgbClr val="FF0000"/>
                </a:solidFill>
              </a:rPr>
              <a:t>Instituto Nacional de Formación Técnica Profesional de San Andrés y  Providencia</a:t>
            </a:r>
            <a:endParaRPr lang="es-CO" sz="1800" b="1" dirty="0" smtClean="0">
              <a:solidFill>
                <a:srgbClr val="FF0000"/>
              </a:solidFill>
            </a:endParaRPr>
          </a:p>
          <a:p>
            <a:pPr algn="just"/>
            <a:r>
              <a:rPr lang="es-ES" sz="1800" dirty="0" smtClean="0">
                <a:solidFill>
                  <a:srgbClr val="FF0000"/>
                </a:solidFill>
              </a:rPr>
              <a:t>Instituto Nacional de Formación Técnica Profesional de San Juan del Cesar</a:t>
            </a:r>
            <a:endParaRPr lang="es-CO" sz="1800" b="1" dirty="0" smtClean="0">
              <a:solidFill>
                <a:srgbClr val="FF0000"/>
              </a:solidFill>
            </a:endParaRPr>
          </a:p>
          <a:p>
            <a:pPr algn="just"/>
            <a:r>
              <a:rPr lang="es-ES" sz="1800" dirty="0" smtClean="0">
                <a:solidFill>
                  <a:srgbClr val="FF0000"/>
                </a:solidFill>
              </a:rPr>
              <a:t>Instituto Tolimense de Formación Técnica Profesional - ISER</a:t>
            </a:r>
            <a:endParaRPr lang="es-CO" sz="1800" b="1" dirty="0" smtClean="0">
              <a:solidFill>
                <a:srgbClr val="FF0000"/>
              </a:solidFill>
            </a:endParaRPr>
          </a:p>
          <a:p>
            <a:pPr algn="just"/>
            <a:r>
              <a:rPr lang="es-ES" sz="1800" dirty="0" smtClean="0">
                <a:solidFill>
                  <a:srgbClr val="FF0000"/>
                </a:solidFill>
              </a:rPr>
              <a:t>Instituto Técnico Nacional de Comercio Simón Rodríguez</a:t>
            </a:r>
            <a:endParaRPr lang="es-CO" sz="1800" b="1" dirty="0" smtClean="0">
              <a:solidFill>
                <a:srgbClr val="FF0000"/>
              </a:solidFill>
            </a:endParaRPr>
          </a:p>
          <a:p>
            <a:pPr algn="just"/>
            <a:r>
              <a:rPr lang="es-ES" sz="1800" b="1" dirty="0" smtClean="0"/>
              <a:t>Entidades Vinculadas:</a:t>
            </a:r>
            <a:endParaRPr lang="es-CO" sz="1800" b="1" dirty="0" smtClean="0"/>
          </a:p>
          <a:p>
            <a:pPr algn="just"/>
            <a:r>
              <a:rPr lang="es-ES" sz="1800" dirty="0" smtClean="0">
                <a:solidFill>
                  <a:srgbClr val="FF0000"/>
                </a:solidFill>
              </a:rPr>
              <a:t>Instituto Colombiano de Crédito Educativo y Estudios Técnicos en el Exterior "Mariano Ospina Pérez" ICETEX.</a:t>
            </a:r>
          </a:p>
          <a:p>
            <a:pPr algn="just"/>
            <a:r>
              <a:rPr lang="es-CO" sz="1800" dirty="0">
                <a:solidFill>
                  <a:srgbClr val="FF0000"/>
                </a:solidFill>
              </a:rPr>
              <a:t>Instituto Colombiano para la Evaluación de la Educación -ICFES</a:t>
            </a:r>
            <a:endParaRPr lang="es-CO" sz="1800" b="1" dirty="0" smtClean="0">
              <a:solidFill>
                <a:srgbClr val="FF0000"/>
              </a:solidFill>
            </a:endParaRPr>
          </a:p>
          <a:p>
            <a:pPr algn="just"/>
            <a:r>
              <a:rPr lang="es-ES" sz="1800" dirty="0" smtClean="0">
                <a:solidFill>
                  <a:srgbClr val="FF0000"/>
                </a:solidFill>
              </a:rPr>
              <a:t>Fondo de Desarrollo de la Educación Superior -FODESEP</a:t>
            </a:r>
            <a:endParaRPr lang="es-CO" sz="1800" b="1" dirty="0" smtClean="0">
              <a:solidFill>
                <a:srgbClr val="FF0000"/>
              </a:solidFill>
            </a:endParaRPr>
          </a:p>
          <a:p>
            <a:endParaRPr lang="es-CO" dirty="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457200" y="1600200"/>
            <a:ext cx="8229600" cy="4781128"/>
          </a:xfrm>
        </p:spPr>
        <p:txBody>
          <a:bodyPr>
            <a:noAutofit/>
          </a:bodyPr>
          <a:lstStyle/>
          <a:p>
            <a:pPr algn="just"/>
            <a:r>
              <a:rPr lang="es-CO" sz="1600" b="1" dirty="0" smtClean="0"/>
              <a:t>Fondos especiales:</a:t>
            </a:r>
          </a:p>
          <a:p>
            <a:pPr algn="just"/>
            <a:r>
              <a:rPr lang="es-CO" sz="1600" dirty="0">
                <a:solidFill>
                  <a:srgbClr val="FF0000"/>
                </a:solidFill>
              </a:rPr>
              <a:t>Fondo Nacional de Prestaciones Sociales del </a:t>
            </a:r>
            <a:r>
              <a:rPr lang="es-CO" sz="1600" dirty="0" smtClean="0">
                <a:solidFill>
                  <a:srgbClr val="FF0000"/>
                </a:solidFill>
              </a:rPr>
              <a:t>Magisterio.</a:t>
            </a:r>
          </a:p>
          <a:p>
            <a:pPr algn="just"/>
            <a:r>
              <a:rPr lang="es-CO" sz="1600" dirty="0">
                <a:solidFill>
                  <a:srgbClr val="FF0000"/>
                </a:solidFill>
              </a:rPr>
              <a:t>Fondo Especial de Créditos Educativos para Estudiantes de Comunidades </a:t>
            </a:r>
            <a:r>
              <a:rPr lang="es-CO" sz="1600" dirty="0" smtClean="0">
                <a:solidFill>
                  <a:srgbClr val="FF0000"/>
                </a:solidFill>
              </a:rPr>
              <a:t>Negras.</a:t>
            </a:r>
          </a:p>
          <a:p>
            <a:pPr algn="just"/>
            <a:r>
              <a:rPr lang="es-CO" sz="1600" dirty="0">
                <a:solidFill>
                  <a:srgbClr val="FF0000"/>
                </a:solidFill>
              </a:rPr>
              <a:t>Fondo Nacional de las Universidades Estatales de </a:t>
            </a:r>
            <a:r>
              <a:rPr lang="es-CO" sz="1600" dirty="0" smtClean="0">
                <a:solidFill>
                  <a:srgbClr val="FF0000"/>
                </a:solidFill>
              </a:rPr>
              <a:t>Colombia.</a:t>
            </a:r>
          </a:p>
          <a:p>
            <a:pPr algn="just"/>
            <a:r>
              <a:rPr lang="es-CO" sz="1600" b="1" dirty="0" smtClean="0"/>
              <a:t>Órganos de asesoría y coordinación sectorial:</a:t>
            </a:r>
          </a:p>
          <a:p>
            <a:pPr algn="just"/>
            <a:r>
              <a:rPr lang="es-CO" sz="1600" dirty="0">
                <a:solidFill>
                  <a:srgbClr val="FF0000"/>
                </a:solidFill>
              </a:rPr>
              <a:t>Consejo Nacional de Educación Superior - CESU. </a:t>
            </a:r>
            <a:endParaRPr lang="es-CO" sz="1600" dirty="0" smtClean="0">
              <a:solidFill>
                <a:srgbClr val="FF0000"/>
              </a:solidFill>
            </a:endParaRPr>
          </a:p>
          <a:p>
            <a:pPr algn="just"/>
            <a:r>
              <a:rPr lang="es-CO" sz="1600" dirty="0">
                <a:solidFill>
                  <a:srgbClr val="FF0000"/>
                </a:solidFill>
              </a:rPr>
              <a:t>Consejo Nacional de Acreditación </a:t>
            </a:r>
            <a:r>
              <a:rPr lang="es-CO" sz="1600" dirty="0" smtClean="0">
                <a:solidFill>
                  <a:srgbClr val="FF0000"/>
                </a:solidFill>
              </a:rPr>
              <a:t>– CNA.</a:t>
            </a:r>
          </a:p>
          <a:p>
            <a:pPr algn="just"/>
            <a:r>
              <a:rPr lang="es-CO" sz="1600" dirty="0">
                <a:solidFill>
                  <a:srgbClr val="FF0000"/>
                </a:solidFill>
              </a:rPr>
              <a:t>Comisión Nacional Intersectorial </a:t>
            </a:r>
            <a:r>
              <a:rPr lang="es-CO" sz="1600" dirty="0" smtClean="0">
                <a:solidFill>
                  <a:srgbClr val="FF0000"/>
                </a:solidFill>
              </a:rPr>
              <a:t>de Aseguramiento </a:t>
            </a:r>
            <a:r>
              <a:rPr lang="es-CO" sz="1600" dirty="0">
                <a:solidFill>
                  <a:srgbClr val="FF0000"/>
                </a:solidFill>
              </a:rPr>
              <a:t>de la Calidad de la Educación </a:t>
            </a:r>
            <a:r>
              <a:rPr lang="es-CO" sz="1600" dirty="0" smtClean="0">
                <a:solidFill>
                  <a:srgbClr val="FF0000"/>
                </a:solidFill>
              </a:rPr>
              <a:t>– CONACES.</a:t>
            </a:r>
          </a:p>
          <a:p>
            <a:pPr algn="just"/>
            <a:r>
              <a:rPr lang="es-CO" sz="1600" dirty="0">
                <a:solidFill>
                  <a:srgbClr val="FF0000"/>
                </a:solidFill>
              </a:rPr>
              <a:t>Comisión Pedagógica Nacional de Comunidades </a:t>
            </a:r>
            <a:r>
              <a:rPr lang="es-CO" sz="1600" dirty="0" smtClean="0">
                <a:solidFill>
                  <a:srgbClr val="FF0000"/>
                </a:solidFill>
              </a:rPr>
              <a:t>Negras.</a:t>
            </a:r>
          </a:p>
          <a:p>
            <a:pPr algn="just"/>
            <a:r>
              <a:rPr lang="es-CO" sz="1600" dirty="0">
                <a:solidFill>
                  <a:srgbClr val="FF0000"/>
                </a:solidFill>
              </a:rPr>
              <a:t>Comités Regionales de Educación Superior </a:t>
            </a:r>
            <a:r>
              <a:rPr lang="es-CO" sz="1600" dirty="0" smtClean="0">
                <a:solidFill>
                  <a:srgbClr val="FF0000"/>
                </a:solidFill>
              </a:rPr>
              <a:t>– CRES.</a:t>
            </a:r>
          </a:p>
          <a:p>
            <a:pPr algn="just"/>
            <a:r>
              <a:rPr lang="es-CO" sz="1600" dirty="0">
                <a:solidFill>
                  <a:srgbClr val="FF0000"/>
                </a:solidFill>
              </a:rPr>
              <a:t>Comisión Nacional de Trabajo y Concertación de la Educación para los Pueblos </a:t>
            </a:r>
            <a:r>
              <a:rPr lang="es-CO" sz="1600" dirty="0" smtClean="0">
                <a:solidFill>
                  <a:srgbClr val="FF0000"/>
                </a:solidFill>
              </a:rPr>
              <a:t>Indígenas.</a:t>
            </a:r>
          </a:p>
          <a:p>
            <a:pPr algn="just"/>
            <a:r>
              <a:rPr lang="es-CO" sz="1600" b="1" dirty="0"/>
              <a:t>JUNTAS, FOROS Y </a:t>
            </a:r>
            <a:r>
              <a:rPr lang="es-CO" sz="1600" b="1" dirty="0" smtClean="0"/>
              <a:t>COMITÉS</a:t>
            </a:r>
            <a:r>
              <a:rPr lang="es-CO" sz="1600" dirty="0" smtClean="0"/>
              <a:t>:</a:t>
            </a:r>
          </a:p>
          <a:p>
            <a:pPr algn="just"/>
            <a:r>
              <a:rPr lang="es-CO" sz="1600" dirty="0">
                <a:solidFill>
                  <a:srgbClr val="FF0000"/>
                </a:solidFill>
              </a:rPr>
              <a:t>Junta Nacional de Educación – JUNE.</a:t>
            </a:r>
          </a:p>
          <a:p>
            <a:pPr algn="just"/>
            <a:r>
              <a:rPr lang="es-CO" sz="1600" dirty="0">
                <a:solidFill>
                  <a:srgbClr val="FF0000"/>
                </a:solidFill>
              </a:rPr>
              <a:t>Foro Educativo Nacional.</a:t>
            </a:r>
          </a:p>
          <a:p>
            <a:pPr algn="just"/>
            <a:r>
              <a:rPr lang="es-CO" sz="1600" dirty="0">
                <a:solidFill>
                  <a:srgbClr val="FF0000"/>
                </a:solidFill>
              </a:rPr>
              <a:t>Comité Nacional de Convivencia </a:t>
            </a:r>
            <a:r>
              <a:rPr lang="es-CO" sz="1600" dirty="0" smtClean="0">
                <a:solidFill>
                  <a:srgbClr val="FF0000"/>
                </a:solidFill>
              </a:rPr>
              <a:t>Escolar</a:t>
            </a:r>
          </a:p>
        </p:txBody>
      </p:sp>
    </p:spTree>
    <p:extLst>
      <p:ext uri="{BB962C8B-B14F-4D97-AF65-F5344CB8AC3E}">
        <p14:creationId xmlns:p14="http://schemas.microsoft.com/office/powerpoint/2010/main" val="23964441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normAutofit fontScale="90000"/>
          </a:bodyPr>
          <a:lstStyle/>
          <a:p>
            <a:pPr>
              <a:defRPr/>
            </a:pPr>
            <a:r>
              <a:rPr lang="es-CO" dirty="0" smtClean="0"/>
              <a:t>Ministerio de Ambiente y Desarrollo Sostenible</a:t>
            </a:r>
            <a:endParaRPr lang="es-CO" dirty="0"/>
          </a:p>
        </p:txBody>
      </p:sp>
      <p:sp>
        <p:nvSpPr>
          <p:cNvPr id="84995" name="2 Marcador de contenido"/>
          <p:cNvSpPr>
            <a:spLocks noGrp="1"/>
          </p:cNvSpPr>
          <p:nvPr>
            <p:ph idx="1"/>
          </p:nvPr>
        </p:nvSpPr>
        <p:spPr>
          <a:xfrm>
            <a:off x="503238" y="530225"/>
            <a:ext cx="8183562" cy="4187825"/>
          </a:xfrm>
        </p:spPr>
        <p:txBody>
          <a:bodyPr>
            <a:normAutofit fontScale="40000" lnSpcReduction="20000"/>
          </a:bodyPr>
          <a:lstStyle/>
          <a:p>
            <a:pPr marL="0" indent="0" algn="just">
              <a:buNone/>
            </a:pPr>
            <a:r>
              <a:rPr lang="es-ES" sz="2300" b="1" dirty="0" smtClean="0"/>
              <a:t>* </a:t>
            </a:r>
            <a:r>
              <a:rPr lang="es-ES" sz="2600" b="1" dirty="0" smtClean="0"/>
              <a:t>Entidades </a:t>
            </a:r>
            <a:r>
              <a:rPr lang="es-ES" sz="2600" b="1" dirty="0"/>
              <a:t>Adscritas</a:t>
            </a:r>
            <a:endParaRPr lang="es-CO" sz="2600" b="1" dirty="0"/>
          </a:p>
          <a:p>
            <a:pPr algn="just"/>
            <a:r>
              <a:rPr lang="es-ES" sz="2600" dirty="0" smtClean="0">
                <a:solidFill>
                  <a:srgbClr val="FF0000"/>
                </a:solidFill>
              </a:rPr>
              <a:t>Instituto </a:t>
            </a:r>
            <a:r>
              <a:rPr lang="es-ES" sz="2600" dirty="0">
                <a:solidFill>
                  <a:srgbClr val="FF0000"/>
                </a:solidFill>
              </a:rPr>
              <a:t>de Hidrología, Meteorología y Estudios Ambientales -IDEAM-.</a:t>
            </a:r>
            <a:endParaRPr lang="es-CO" sz="2600" b="1" dirty="0">
              <a:solidFill>
                <a:srgbClr val="FF0000"/>
              </a:solidFill>
            </a:endParaRPr>
          </a:p>
          <a:p>
            <a:pPr algn="just"/>
            <a:r>
              <a:rPr lang="es-ES" sz="2600" b="1" dirty="0"/>
              <a:t>Entidades Vinculadas</a:t>
            </a:r>
            <a:endParaRPr lang="es-CO" sz="2600" b="1" dirty="0"/>
          </a:p>
          <a:p>
            <a:pPr algn="just"/>
            <a:r>
              <a:rPr lang="es-ES" sz="2600" dirty="0" smtClean="0">
                <a:solidFill>
                  <a:srgbClr val="FF0000"/>
                </a:solidFill>
              </a:rPr>
              <a:t>Instituto de Investigaciones Marinas y Costeras "José Benito Vives de </a:t>
            </a:r>
            <a:r>
              <a:rPr lang="es-ES" sz="2600" dirty="0" err="1" smtClean="0">
                <a:solidFill>
                  <a:srgbClr val="FF0000"/>
                </a:solidFill>
              </a:rPr>
              <a:t>Andreis</a:t>
            </a:r>
            <a:r>
              <a:rPr lang="es-ES" sz="2600" dirty="0" smtClean="0">
                <a:solidFill>
                  <a:srgbClr val="FF0000"/>
                </a:solidFill>
              </a:rPr>
              <a:t>" -</a:t>
            </a:r>
            <a:r>
              <a:rPr lang="es-ES" sz="2600" dirty="0" err="1" smtClean="0">
                <a:solidFill>
                  <a:srgbClr val="FF0000"/>
                </a:solidFill>
              </a:rPr>
              <a:t>Invemar</a:t>
            </a:r>
            <a:r>
              <a:rPr lang="es-ES" sz="2600" dirty="0" smtClean="0">
                <a:solidFill>
                  <a:srgbClr val="FF0000"/>
                </a:solidFill>
              </a:rPr>
              <a:t>-.</a:t>
            </a:r>
            <a:endParaRPr lang="es-CO" sz="2600" b="1" dirty="0" smtClean="0">
              <a:solidFill>
                <a:srgbClr val="FF0000"/>
              </a:solidFill>
            </a:endParaRPr>
          </a:p>
          <a:p>
            <a:pPr algn="just"/>
            <a:r>
              <a:rPr lang="es-ES" sz="2600" dirty="0" smtClean="0">
                <a:solidFill>
                  <a:srgbClr val="FF0000"/>
                </a:solidFill>
              </a:rPr>
              <a:t>Instituto de Investigación de Recursos Biológicos "Alexander von Humboldt".</a:t>
            </a:r>
            <a:endParaRPr lang="es-CO" sz="2600" b="1" dirty="0" smtClean="0">
              <a:solidFill>
                <a:srgbClr val="FF0000"/>
              </a:solidFill>
            </a:endParaRPr>
          </a:p>
          <a:p>
            <a:pPr algn="just"/>
            <a:r>
              <a:rPr lang="es-ES" sz="2600" dirty="0" smtClean="0">
                <a:solidFill>
                  <a:srgbClr val="FF0000"/>
                </a:solidFill>
              </a:rPr>
              <a:t>Instituto de Investigaciones Ambientales del Pacífico. “John von </a:t>
            </a:r>
            <a:r>
              <a:rPr lang="es-ES" sz="2600" dirty="0" err="1" smtClean="0">
                <a:solidFill>
                  <a:srgbClr val="FF0000"/>
                </a:solidFill>
              </a:rPr>
              <a:t>Neumann</a:t>
            </a:r>
            <a:r>
              <a:rPr lang="es-ES" sz="2600" dirty="0" smtClean="0">
                <a:solidFill>
                  <a:srgbClr val="FF0000"/>
                </a:solidFill>
              </a:rPr>
              <a:t>."</a:t>
            </a:r>
            <a:endParaRPr lang="es-CO" sz="2600" b="1" dirty="0" smtClean="0">
              <a:solidFill>
                <a:srgbClr val="FF0000"/>
              </a:solidFill>
            </a:endParaRPr>
          </a:p>
          <a:p>
            <a:pPr algn="just"/>
            <a:r>
              <a:rPr lang="es-ES" sz="2600" dirty="0">
                <a:solidFill>
                  <a:srgbClr val="FF0000"/>
                </a:solidFill>
              </a:rPr>
              <a:t>I</a:t>
            </a:r>
            <a:r>
              <a:rPr lang="es-ES" sz="2600" dirty="0" smtClean="0">
                <a:solidFill>
                  <a:srgbClr val="FF0000"/>
                </a:solidFill>
              </a:rPr>
              <a:t>nstituto Amazónico de Investigaciones Científicas -</a:t>
            </a:r>
            <a:r>
              <a:rPr lang="es-ES" sz="2600" dirty="0" err="1" smtClean="0">
                <a:solidFill>
                  <a:srgbClr val="FF0000"/>
                </a:solidFill>
              </a:rPr>
              <a:t>Sinchi</a:t>
            </a:r>
            <a:r>
              <a:rPr lang="es-ES" sz="2600" dirty="0" smtClean="0">
                <a:solidFill>
                  <a:srgbClr val="FF0000"/>
                </a:solidFill>
              </a:rPr>
              <a:t>-.</a:t>
            </a:r>
            <a:endParaRPr lang="es-CO" sz="2600" b="1" dirty="0" smtClean="0">
              <a:solidFill>
                <a:srgbClr val="FF0000"/>
              </a:solidFill>
            </a:endParaRPr>
          </a:p>
          <a:p>
            <a:pPr algn="just"/>
            <a:r>
              <a:rPr lang="es-ES" sz="2600" b="1" dirty="0"/>
              <a:t>Unidades Administrativas Especiales</a:t>
            </a:r>
            <a:r>
              <a:rPr lang="es-ES" sz="2600" dirty="0">
                <a:solidFill>
                  <a:srgbClr val="FF0000"/>
                </a:solidFill>
              </a:rPr>
              <a:t>:</a:t>
            </a:r>
          </a:p>
          <a:p>
            <a:pPr algn="just"/>
            <a:r>
              <a:rPr lang="es-ES" sz="2600" dirty="0">
                <a:solidFill>
                  <a:srgbClr val="FF0000"/>
                </a:solidFill>
              </a:rPr>
              <a:t>Unidad Administrativa Especial, Agencia Nacional de Licencias Ambientales - ANLA.</a:t>
            </a:r>
            <a:endParaRPr lang="es-CO" sz="2600" b="1" dirty="0">
              <a:solidFill>
                <a:srgbClr val="FF0000"/>
              </a:solidFill>
            </a:endParaRPr>
          </a:p>
          <a:p>
            <a:pPr algn="just"/>
            <a:r>
              <a:rPr lang="es-ES" sz="2600" dirty="0">
                <a:solidFill>
                  <a:srgbClr val="FF0000"/>
                </a:solidFill>
              </a:rPr>
              <a:t>Unidad Administrativa Especial Parques Nacionales Naturales de Colombia, UAEPNNC.</a:t>
            </a:r>
          </a:p>
          <a:p>
            <a:pPr algn="just"/>
            <a:r>
              <a:rPr lang="es-ES" sz="2600" b="1" dirty="0"/>
              <a:t>Fondo Especial:</a:t>
            </a:r>
          </a:p>
          <a:p>
            <a:pPr algn="just"/>
            <a:r>
              <a:rPr lang="es-ES" sz="2600" dirty="0">
                <a:solidFill>
                  <a:srgbClr val="FF0000"/>
                </a:solidFill>
              </a:rPr>
              <a:t>Fondo Nacional Ambiental -FONAM</a:t>
            </a:r>
            <a:r>
              <a:rPr lang="es-ES" sz="2600" dirty="0" smtClean="0">
                <a:solidFill>
                  <a:srgbClr val="FF0000"/>
                </a:solidFill>
              </a:rPr>
              <a:t>.</a:t>
            </a:r>
          </a:p>
          <a:p>
            <a:pPr algn="just"/>
            <a:r>
              <a:rPr lang="es-ES" sz="2600" b="1" dirty="0" smtClean="0"/>
              <a:t>Organismos Autónomos:</a:t>
            </a:r>
          </a:p>
          <a:p>
            <a:pPr algn="just"/>
            <a:r>
              <a:rPr lang="es-CO" sz="2600" dirty="0">
                <a:solidFill>
                  <a:srgbClr val="FF0000"/>
                </a:solidFill>
              </a:rPr>
              <a:t>Corporaciones Autónomas Regionales y de Desarrollo Sostenible</a:t>
            </a:r>
            <a:endParaRPr lang="es-CO" sz="2600" b="1" dirty="0">
              <a:solidFill>
                <a:srgbClr val="FF0000"/>
              </a:solidFill>
            </a:endParaRPr>
          </a:p>
          <a:p>
            <a:endParaRPr lang="es-CO" dirty="0"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normAutofit fontScale="90000"/>
          </a:bodyPr>
          <a:lstStyle/>
          <a:p>
            <a:pPr>
              <a:defRPr/>
            </a:pPr>
            <a:r>
              <a:rPr lang="es-CO" dirty="0" smtClean="0"/>
              <a:t>Ministerio de Vivienda, Ciudad y Territorio:</a:t>
            </a:r>
            <a:endParaRPr lang="es-CO" dirty="0"/>
          </a:p>
        </p:txBody>
      </p:sp>
      <p:sp>
        <p:nvSpPr>
          <p:cNvPr id="86019" name="2 Marcador de contenido"/>
          <p:cNvSpPr>
            <a:spLocks noGrp="1"/>
          </p:cNvSpPr>
          <p:nvPr>
            <p:ph idx="1"/>
          </p:nvPr>
        </p:nvSpPr>
        <p:spPr>
          <a:xfrm>
            <a:off x="503238" y="530225"/>
            <a:ext cx="8183562" cy="4187825"/>
          </a:xfrm>
        </p:spPr>
        <p:txBody>
          <a:bodyPr/>
          <a:lstStyle/>
          <a:p>
            <a:pPr algn="just"/>
            <a:r>
              <a:rPr lang="es-ES" b="1" dirty="0" smtClean="0"/>
              <a:t>Entidades Adscritas</a:t>
            </a:r>
            <a:r>
              <a:rPr lang="es-ES" dirty="0" smtClean="0"/>
              <a:t>:</a:t>
            </a:r>
            <a:endParaRPr lang="es-CO" b="1" dirty="0" smtClean="0"/>
          </a:p>
          <a:p>
            <a:pPr algn="just"/>
            <a:r>
              <a:rPr lang="es-ES" dirty="0" smtClean="0">
                <a:solidFill>
                  <a:srgbClr val="FF0000"/>
                </a:solidFill>
              </a:rPr>
              <a:t>Comisión de Regulación de Agua Potable y Saneamiento Básico -CRA </a:t>
            </a:r>
            <a:endParaRPr lang="es-CO" b="1" dirty="0" smtClean="0">
              <a:solidFill>
                <a:srgbClr val="FF0000"/>
              </a:solidFill>
            </a:endParaRPr>
          </a:p>
          <a:p>
            <a:pPr algn="just"/>
            <a:r>
              <a:rPr lang="es-ES" dirty="0" smtClean="0">
                <a:solidFill>
                  <a:srgbClr val="FF0000"/>
                </a:solidFill>
              </a:rPr>
              <a:t>Fondo Nacional de Vivienda -FONVIVIENDA </a:t>
            </a:r>
            <a:endParaRPr lang="es-CO" b="1" dirty="0" smtClean="0">
              <a:solidFill>
                <a:srgbClr val="FF0000"/>
              </a:solidFill>
            </a:endParaRPr>
          </a:p>
          <a:p>
            <a:pPr algn="just"/>
            <a:r>
              <a:rPr lang="es-ES" b="1" dirty="0" smtClean="0"/>
              <a:t>Entidad Vinculada:</a:t>
            </a:r>
            <a:endParaRPr lang="es-CO" b="1" dirty="0" smtClean="0"/>
          </a:p>
          <a:p>
            <a:pPr algn="just"/>
            <a:r>
              <a:rPr lang="es-ES" dirty="0" smtClean="0">
                <a:solidFill>
                  <a:srgbClr val="FF0000"/>
                </a:solidFill>
              </a:rPr>
              <a:t>Fondo Nacional del Ahorro "Carlos Lleras Restrepo" - FNA.</a:t>
            </a:r>
            <a:endParaRPr lang="es-CO" b="1" dirty="0" smtClean="0">
              <a:solidFill>
                <a:srgbClr val="FF0000"/>
              </a:solidFill>
            </a:endParaRPr>
          </a:p>
          <a:p>
            <a:pPr>
              <a:buFont typeface="Wingdings 2" pitchFamily="18" charset="2"/>
              <a:buNone/>
            </a:pPr>
            <a:endParaRPr lang="es-CO" dirty="0"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lstStyle/>
          <a:p>
            <a:pPr>
              <a:defRPr/>
            </a:pPr>
            <a:r>
              <a:rPr lang="es-CO" sz="2800" dirty="0" smtClean="0"/>
              <a:t>Ministerio de Tecnologías de la Información y las Comunicaciones</a:t>
            </a:r>
            <a:endParaRPr lang="es-CO" sz="2800" dirty="0"/>
          </a:p>
        </p:txBody>
      </p:sp>
      <p:sp>
        <p:nvSpPr>
          <p:cNvPr id="87043" name="2 Marcador de contenido"/>
          <p:cNvSpPr>
            <a:spLocks noGrp="1"/>
          </p:cNvSpPr>
          <p:nvPr>
            <p:ph idx="1"/>
          </p:nvPr>
        </p:nvSpPr>
        <p:spPr>
          <a:xfrm>
            <a:off x="503238" y="530225"/>
            <a:ext cx="8183562" cy="4187825"/>
          </a:xfrm>
        </p:spPr>
        <p:txBody>
          <a:bodyPr>
            <a:normAutofit fontScale="32500" lnSpcReduction="20000"/>
          </a:bodyPr>
          <a:lstStyle/>
          <a:p>
            <a:pPr algn="just"/>
            <a:r>
              <a:rPr lang="es-ES" sz="1800" b="1" dirty="0" smtClean="0"/>
              <a:t>Entidades Adscritas:</a:t>
            </a:r>
            <a:endParaRPr lang="es-CO" sz="1800" b="1" dirty="0" smtClean="0"/>
          </a:p>
          <a:p>
            <a:pPr algn="just"/>
            <a:r>
              <a:rPr lang="es-ES" sz="1800" dirty="0" smtClean="0">
                <a:solidFill>
                  <a:srgbClr val="FF0000"/>
                </a:solidFill>
              </a:rPr>
              <a:t>Unidad Administrativa especial del orden nacional Agencia Nacional del Espectro -ANE- </a:t>
            </a:r>
            <a:endParaRPr lang="es-CO" sz="1800" b="1" dirty="0" smtClean="0">
              <a:solidFill>
                <a:srgbClr val="FF0000"/>
              </a:solidFill>
            </a:endParaRPr>
          </a:p>
          <a:p>
            <a:pPr algn="just"/>
            <a:r>
              <a:rPr lang="es-ES" sz="1800" dirty="0" smtClean="0">
                <a:solidFill>
                  <a:srgbClr val="FF0000"/>
                </a:solidFill>
              </a:rPr>
              <a:t>Fondo de Tecnologías de la Información y las Comunicaciones</a:t>
            </a:r>
            <a:endParaRPr lang="es-CO" sz="1800" b="1" dirty="0" smtClean="0">
              <a:solidFill>
                <a:srgbClr val="FF0000"/>
              </a:solidFill>
            </a:endParaRPr>
          </a:p>
          <a:p>
            <a:pPr algn="just"/>
            <a:r>
              <a:rPr lang="es-ES" sz="1800" dirty="0" smtClean="0">
                <a:solidFill>
                  <a:srgbClr val="FF0000"/>
                </a:solidFill>
              </a:rPr>
              <a:t>Comisión de Regulación de Comunicaciones, CRC </a:t>
            </a:r>
            <a:endParaRPr lang="es-CO" sz="1800" b="1" dirty="0" smtClean="0">
              <a:solidFill>
                <a:srgbClr val="FF0000"/>
              </a:solidFill>
            </a:endParaRPr>
          </a:p>
          <a:p>
            <a:pPr algn="just"/>
            <a:r>
              <a:rPr lang="es-ES" sz="1800" b="1" dirty="0" smtClean="0"/>
              <a:t>Otras entidades del Sector (No aparecen como vinculadas):</a:t>
            </a:r>
            <a:endParaRPr lang="es-CO" sz="1800" b="1" dirty="0" smtClean="0"/>
          </a:p>
          <a:p>
            <a:pPr algn="just"/>
            <a:r>
              <a:rPr lang="es-ES" sz="1800" dirty="0" smtClean="0">
                <a:solidFill>
                  <a:srgbClr val="FF0000"/>
                </a:solidFill>
              </a:rPr>
              <a:t>Autoridad Nacional de Televisión ANTV</a:t>
            </a:r>
          </a:p>
          <a:p>
            <a:pPr algn="just"/>
            <a:r>
              <a:rPr lang="es-ES" sz="1800" dirty="0" smtClean="0">
                <a:solidFill>
                  <a:srgbClr val="FF0000"/>
                </a:solidFill>
              </a:rPr>
              <a:t>Radio Televisión Nacional de Colombia RTVC</a:t>
            </a:r>
            <a:endParaRPr lang="es-CO" sz="1800" b="1" dirty="0" smtClean="0">
              <a:solidFill>
                <a:srgbClr val="FF0000"/>
              </a:solidFill>
            </a:endParaRPr>
          </a:p>
          <a:p>
            <a:pPr algn="just"/>
            <a:r>
              <a:rPr lang="es-ES" sz="1800" dirty="0" smtClean="0">
                <a:solidFill>
                  <a:srgbClr val="FF0000"/>
                </a:solidFill>
              </a:rPr>
              <a:t>Servicios Postales Nacionales S.A. POSTAL SERVICE S.A. “4-72”.</a:t>
            </a:r>
            <a:endParaRPr lang="es-CO" sz="1800" b="1" dirty="0" smtClean="0">
              <a:solidFill>
                <a:srgbClr val="FF0000"/>
              </a:solidFill>
            </a:endParaRPr>
          </a:p>
          <a:p>
            <a:pPr algn="just"/>
            <a:r>
              <a:rPr lang="es-ES" sz="1800" b="1" dirty="0" smtClean="0"/>
              <a:t>No aparecen en el DUR:</a:t>
            </a:r>
          </a:p>
          <a:p>
            <a:pPr algn="just"/>
            <a:r>
              <a:rPr lang="es-ES" sz="1800" dirty="0" smtClean="0">
                <a:solidFill>
                  <a:srgbClr val="FF0000"/>
                </a:solidFill>
              </a:rPr>
              <a:t>Colombia </a:t>
            </a:r>
            <a:r>
              <a:rPr lang="es-ES" sz="1800" dirty="0">
                <a:solidFill>
                  <a:srgbClr val="FF0000"/>
                </a:solidFill>
              </a:rPr>
              <a:t>Telecomunicaciones S.A., E.S.P</a:t>
            </a:r>
            <a:r>
              <a:rPr lang="es-ES" sz="1800" dirty="0" smtClean="0">
                <a:solidFill>
                  <a:srgbClr val="FF0000"/>
                </a:solidFill>
              </a:rPr>
              <a:t>.</a:t>
            </a:r>
          </a:p>
          <a:p>
            <a:pPr algn="just"/>
            <a:r>
              <a:rPr lang="es-ES" sz="1800" dirty="0" smtClean="0">
                <a:solidFill>
                  <a:srgbClr val="FF0000"/>
                </a:solidFill>
              </a:rPr>
              <a:t>Empresa de Telecomunicaciones de Tequendama, TELETEQUENDAMA</a:t>
            </a:r>
            <a:endParaRPr lang="es-CO" sz="1800" b="1" dirty="0" smtClean="0">
              <a:solidFill>
                <a:srgbClr val="FF0000"/>
              </a:solidFill>
            </a:endParaRPr>
          </a:p>
          <a:p>
            <a:pPr algn="just"/>
            <a:r>
              <a:rPr lang="es-ES" sz="1800" dirty="0" smtClean="0">
                <a:solidFill>
                  <a:srgbClr val="FF0000"/>
                </a:solidFill>
              </a:rPr>
              <a:t>Empresa de Telecomunicaciones de Santa Marta, TELESANTAMARTA</a:t>
            </a:r>
            <a:endParaRPr lang="es-CO" sz="1800" b="1" dirty="0" smtClean="0">
              <a:solidFill>
                <a:srgbClr val="FF0000"/>
              </a:solidFill>
            </a:endParaRPr>
          </a:p>
          <a:p>
            <a:pPr algn="just"/>
            <a:r>
              <a:rPr lang="es-ES" sz="1800" dirty="0" smtClean="0">
                <a:solidFill>
                  <a:srgbClr val="FF0000"/>
                </a:solidFill>
              </a:rPr>
              <a:t>Empresa de Telecomunicaciones de Bucaramanga, TELEBUCARAMANGA</a:t>
            </a:r>
            <a:endParaRPr lang="es-CO" sz="1800" b="1" dirty="0" smtClean="0">
              <a:solidFill>
                <a:srgbClr val="FF0000"/>
              </a:solidFill>
            </a:endParaRPr>
          </a:p>
          <a:p>
            <a:pPr algn="just"/>
            <a:r>
              <a:rPr lang="es-ES" sz="1800" dirty="0" smtClean="0">
                <a:solidFill>
                  <a:srgbClr val="FF0000"/>
                </a:solidFill>
              </a:rPr>
              <a:t>Empresa Metropolitana de Comunicaciones de Barranquilla METROTEL</a:t>
            </a:r>
          </a:p>
          <a:p>
            <a:pPr algn="just"/>
            <a:r>
              <a:rPr lang="es-ES" sz="1800" b="1" dirty="0" smtClean="0"/>
              <a:t>Órganos Sectoriales de Asesoría y Coordinación:</a:t>
            </a:r>
          </a:p>
          <a:p>
            <a:pPr algn="just"/>
            <a:r>
              <a:rPr lang="es-CO" sz="1800" dirty="0" smtClean="0">
                <a:solidFill>
                  <a:srgbClr val="FF0000"/>
                </a:solidFill>
              </a:rPr>
              <a:t>Comité Sectorial de Desarrollo Administrativo.</a:t>
            </a:r>
          </a:p>
          <a:p>
            <a:pPr algn="just"/>
            <a:r>
              <a:rPr lang="es-CO" sz="1800" dirty="0" smtClean="0">
                <a:solidFill>
                  <a:srgbClr val="FF0000"/>
                </a:solidFill>
              </a:rPr>
              <a:t>Comisión Nacional Digital y de Información Estatal.</a:t>
            </a:r>
          </a:p>
          <a:p>
            <a:endParaRPr lang="es-CO" dirty="0"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lstStyle/>
          <a:p>
            <a:pPr>
              <a:defRPr/>
            </a:pPr>
            <a:r>
              <a:rPr lang="es-CO" dirty="0" smtClean="0"/>
              <a:t>Ministerio de Transporte:</a:t>
            </a:r>
            <a:endParaRPr lang="es-CO" dirty="0"/>
          </a:p>
        </p:txBody>
      </p:sp>
      <p:sp>
        <p:nvSpPr>
          <p:cNvPr id="88067" name="2 Marcador de contenido"/>
          <p:cNvSpPr>
            <a:spLocks noGrp="1"/>
          </p:cNvSpPr>
          <p:nvPr>
            <p:ph idx="1"/>
          </p:nvPr>
        </p:nvSpPr>
        <p:spPr>
          <a:xfrm>
            <a:off x="503238" y="530225"/>
            <a:ext cx="8183562" cy="4187825"/>
          </a:xfrm>
        </p:spPr>
        <p:txBody>
          <a:bodyPr>
            <a:normAutofit fontScale="92500" lnSpcReduction="10000"/>
          </a:bodyPr>
          <a:lstStyle/>
          <a:p>
            <a:pPr algn="just"/>
            <a:r>
              <a:rPr lang="es-ES" b="1" dirty="0" smtClean="0"/>
              <a:t>Entidades Adscritas:</a:t>
            </a:r>
            <a:endParaRPr lang="es-CO" b="1" dirty="0" smtClean="0"/>
          </a:p>
          <a:p>
            <a:pPr algn="just"/>
            <a:r>
              <a:rPr lang="es-ES" dirty="0" smtClean="0">
                <a:solidFill>
                  <a:srgbClr val="FF0000"/>
                </a:solidFill>
              </a:rPr>
              <a:t>Instituto Nacional de Vías, INVÍAS</a:t>
            </a:r>
            <a:endParaRPr lang="es-CO" b="1" dirty="0" smtClean="0">
              <a:solidFill>
                <a:srgbClr val="FF0000"/>
              </a:solidFill>
            </a:endParaRPr>
          </a:p>
          <a:p>
            <a:pPr algn="just"/>
            <a:r>
              <a:rPr lang="es-ES" dirty="0" smtClean="0">
                <a:solidFill>
                  <a:srgbClr val="FF0000"/>
                </a:solidFill>
              </a:rPr>
              <a:t>Agencia Nacional de Infraestructura - ANI</a:t>
            </a:r>
            <a:endParaRPr lang="es-CO" b="1" dirty="0" smtClean="0">
              <a:solidFill>
                <a:srgbClr val="FF0000"/>
              </a:solidFill>
            </a:endParaRPr>
          </a:p>
          <a:p>
            <a:pPr algn="just"/>
            <a:r>
              <a:rPr lang="es-ES" dirty="0" smtClean="0">
                <a:solidFill>
                  <a:srgbClr val="FF0000"/>
                </a:solidFill>
              </a:rPr>
              <a:t>Unidad Administrativa Especial de Aeronáutica Civil, AEROCIVIL.</a:t>
            </a:r>
            <a:endParaRPr lang="es-CO" b="1" dirty="0" smtClean="0">
              <a:solidFill>
                <a:srgbClr val="FF0000"/>
              </a:solidFill>
            </a:endParaRPr>
          </a:p>
          <a:p>
            <a:pPr algn="just"/>
            <a:r>
              <a:rPr lang="es-ES" dirty="0" smtClean="0">
                <a:solidFill>
                  <a:srgbClr val="FF0000"/>
                </a:solidFill>
              </a:rPr>
              <a:t>Superintendencia de Puertos y Transporte, SUPERTRANSPORTE.</a:t>
            </a:r>
          </a:p>
          <a:p>
            <a:pPr algn="just"/>
            <a:r>
              <a:rPr lang="es-CO" dirty="0">
                <a:solidFill>
                  <a:srgbClr val="FF0000"/>
                </a:solidFill>
              </a:rPr>
              <a:t>Agencia Nacional de Seguridad Vial </a:t>
            </a:r>
            <a:r>
              <a:rPr lang="es-CO" dirty="0" smtClean="0">
                <a:solidFill>
                  <a:srgbClr val="FF0000"/>
                </a:solidFill>
              </a:rPr>
              <a:t>– ANSV.</a:t>
            </a:r>
          </a:p>
          <a:p>
            <a:pPr algn="just"/>
            <a:r>
              <a:rPr lang="es-CO" dirty="0">
                <a:solidFill>
                  <a:srgbClr val="FF0000"/>
                </a:solidFill>
              </a:rPr>
              <a:t>Unidad de Planeación de Infraestructura de Transporte - UPIT. </a:t>
            </a:r>
            <a:endParaRPr lang="es-CO" dirty="0" smtClean="0">
              <a:solidFill>
                <a:srgbClr val="FF0000"/>
              </a:solidFill>
            </a:endParaRPr>
          </a:p>
          <a:p>
            <a:pPr algn="just"/>
            <a:r>
              <a:rPr lang="es-CO" dirty="0">
                <a:solidFill>
                  <a:srgbClr val="FF0000"/>
                </a:solidFill>
              </a:rPr>
              <a:t>Comisión de Regulación de Infraestructura y Transporte - CRIT. </a:t>
            </a:r>
            <a:endParaRPr lang="es-CO" b="1" dirty="0" smtClean="0">
              <a:solidFill>
                <a:srgbClr val="FF0000"/>
              </a:solidFill>
            </a:endParaRPr>
          </a:p>
          <a:p>
            <a:pPr algn="just"/>
            <a:r>
              <a:rPr lang="es-ES" b="1" dirty="0" smtClean="0"/>
              <a:t>No aparece ya en el DUR</a:t>
            </a:r>
            <a:r>
              <a:rPr lang="es-ES" dirty="0" smtClean="0"/>
              <a:t>:</a:t>
            </a:r>
          </a:p>
          <a:p>
            <a:pPr algn="just"/>
            <a:r>
              <a:rPr lang="es-ES" dirty="0" smtClean="0">
                <a:solidFill>
                  <a:srgbClr val="FF0000"/>
                </a:solidFill>
              </a:rPr>
              <a:t>Dirección General Marítima, DIMAR</a:t>
            </a:r>
            <a:endParaRPr lang="es-CO" b="1" dirty="0" smtClean="0">
              <a:solidFill>
                <a:srgbClr val="FF0000"/>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normAutofit fontScale="85000" lnSpcReduction="20000"/>
          </a:bodyPr>
          <a:lstStyle/>
          <a:p>
            <a:r>
              <a:rPr lang="es-CO" b="1" dirty="0" smtClean="0"/>
              <a:t>Fondos</a:t>
            </a:r>
            <a:r>
              <a:rPr lang="es-CO" dirty="0" smtClean="0"/>
              <a:t>:</a:t>
            </a:r>
          </a:p>
          <a:p>
            <a:pPr algn="just"/>
            <a:r>
              <a:rPr lang="es-CO" dirty="0">
                <a:solidFill>
                  <a:srgbClr val="FF0000"/>
                </a:solidFill>
              </a:rPr>
              <a:t>Fondo Nacional para la Reposición y Renovación del Parque Automotor del Servicio Público de Transporte Terrestre de </a:t>
            </a:r>
            <a:r>
              <a:rPr lang="es-CO" dirty="0" smtClean="0">
                <a:solidFill>
                  <a:srgbClr val="FF0000"/>
                </a:solidFill>
              </a:rPr>
              <a:t>Pasajeros.</a:t>
            </a:r>
          </a:p>
          <a:p>
            <a:pPr algn="just"/>
            <a:r>
              <a:rPr lang="es-CO" dirty="0">
                <a:solidFill>
                  <a:srgbClr val="FF0000"/>
                </a:solidFill>
              </a:rPr>
              <a:t>Fondo Nacional de Seguridad Vial</a:t>
            </a:r>
            <a:r>
              <a:rPr lang="es-CO" dirty="0" smtClean="0">
                <a:solidFill>
                  <a:srgbClr val="FF0000"/>
                </a:solidFill>
              </a:rPr>
              <a:t>.</a:t>
            </a:r>
          </a:p>
          <a:p>
            <a:pPr algn="just"/>
            <a:r>
              <a:rPr lang="es-CO" b="1" dirty="0" smtClean="0"/>
              <a:t>Otros órganos sectoriales:</a:t>
            </a:r>
          </a:p>
          <a:p>
            <a:pPr algn="just"/>
            <a:r>
              <a:rPr lang="es-CO" dirty="0">
                <a:solidFill>
                  <a:srgbClr val="FF0000"/>
                </a:solidFill>
              </a:rPr>
              <a:t>Consejo Consultivo de </a:t>
            </a:r>
            <a:r>
              <a:rPr lang="es-CO" dirty="0" smtClean="0">
                <a:solidFill>
                  <a:srgbClr val="FF0000"/>
                </a:solidFill>
              </a:rPr>
              <a:t>Transporte.</a:t>
            </a:r>
          </a:p>
          <a:p>
            <a:pPr algn="just"/>
            <a:r>
              <a:rPr lang="es-CO" dirty="0">
                <a:solidFill>
                  <a:srgbClr val="FF0000"/>
                </a:solidFill>
              </a:rPr>
              <a:t>Consejo consultivo de terminales de </a:t>
            </a:r>
            <a:r>
              <a:rPr lang="es-CO" dirty="0" smtClean="0">
                <a:solidFill>
                  <a:srgbClr val="FF0000"/>
                </a:solidFill>
              </a:rPr>
              <a:t>transporte.</a:t>
            </a:r>
          </a:p>
          <a:p>
            <a:pPr algn="just"/>
            <a:r>
              <a:rPr lang="es-CO" dirty="0">
                <a:solidFill>
                  <a:srgbClr val="FF0000"/>
                </a:solidFill>
              </a:rPr>
              <a:t>Consejo consultivo de seguridad </a:t>
            </a:r>
            <a:r>
              <a:rPr lang="es-CO" dirty="0" smtClean="0">
                <a:solidFill>
                  <a:srgbClr val="FF0000"/>
                </a:solidFill>
              </a:rPr>
              <a:t>vial.</a:t>
            </a:r>
          </a:p>
          <a:p>
            <a:pPr algn="just"/>
            <a:r>
              <a:rPr lang="es-CO" dirty="0">
                <a:solidFill>
                  <a:srgbClr val="FF0000"/>
                </a:solidFill>
              </a:rPr>
              <a:t>Comisión intersectorial de corredores </a:t>
            </a:r>
            <a:r>
              <a:rPr lang="es-CO" dirty="0" smtClean="0">
                <a:solidFill>
                  <a:srgbClr val="FF0000"/>
                </a:solidFill>
              </a:rPr>
              <a:t>logísticos.</a:t>
            </a:r>
          </a:p>
          <a:p>
            <a:pPr algn="just"/>
            <a:r>
              <a:rPr lang="es-CO" dirty="0">
                <a:solidFill>
                  <a:srgbClr val="FF0000"/>
                </a:solidFill>
              </a:rPr>
              <a:t>Comisión Intersectorial de Seguridad Aeroportuaria. </a:t>
            </a:r>
            <a:endParaRPr lang="es-CO" dirty="0" smtClean="0">
              <a:solidFill>
                <a:srgbClr val="FF0000"/>
              </a:solidFill>
            </a:endParaRPr>
          </a:p>
          <a:p>
            <a:pPr algn="just"/>
            <a:r>
              <a:rPr lang="es-CO" dirty="0">
                <a:solidFill>
                  <a:srgbClr val="FF0000"/>
                </a:solidFill>
              </a:rPr>
              <a:t>Comité de Coordinación permanente entre el Ministerio de Transporte y la Dirección General Marítima, </a:t>
            </a:r>
            <a:r>
              <a:rPr lang="es-CO" dirty="0" smtClean="0">
                <a:solidFill>
                  <a:srgbClr val="FF0000"/>
                </a:solidFill>
              </a:rPr>
              <a:t>DIMAR.</a:t>
            </a:r>
            <a:endParaRPr lang="es-CO" dirty="0">
              <a:solidFill>
                <a:srgbClr val="FF0000"/>
              </a:solidFill>
            </a:endParaRPr>
          </a:p>
        </p:txBody>
      </p:sp>
    </p:spTree>
    <p:extLst>
      <p:ext uri="{BB962C8B-B14F-4D97-AF65-F5344CB8AC3E}">
        <p14:creationId xmlns:p14="http://schemas.microsoft.com/office/powerpoint/2010/main" val="36509941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lstStyle/>
          <a:p>
            <a:pPr>
              <a:defRPr/>
            </a:pPr>
            <a:r>
              <a:rPr lang="es-CO" dirty="0" smtClean="0"/>
              <a:t>Ministerio de Cultura</a:t>
            </a:r>
            <a:endParaRPr lang="es-CO" dirty="0"/>
          </a:p>
        </p:txBody>
      </p:sp>
      <p:sp>
        <p:nvSpPr>
          <p:cNvPr id="89091" name="2 Marcador de contenido"/>
          <p:cNvSpPr>
            <a:spLocks noGrp="1"/>
          </p:cNvSpPr>
          <p:nvPr>
            <p:ph idx="1"/>
          </p:nvPr>
        </p:nvSpPr>
        <p:spPr>
          <a:xfrm>
            <a:off x="503238" y="530225"/>
            <a:ext cx="8183562" cy="4554538"/>
          </a:xfrm>
        </p:spPr>
        <p:txBody>
          <a:bodyPr>
            <a:normAutofit fontScale="92500" lnSpcReduction="10000"/>
          </a:bodyPr>
          <a:lstStyle/>
          <a:p>
            <a:pPr algn="just"/>
            <a:r>
              <a:rPr lang="es-ES" sz="2400" b="1" dirty="0" smtClean="0"/>
              <a:t>Entidades Adscritas</a:t>
            </a:r>
            <a:endParaRPr lang="es-CO" sz="2400" b="1" dirty="0" smtClean="0"/>
          </a:p>
          <a:p>
            <a:pPr algn="just"/>
            <a:r>
              <a:rPr lang="es-ES" sz="2400" dirty="0" smtClean="0">
                <a:solidFill>
                  <a:srgbClr val="FF0000"/>
                </a:solidFill>
              </a:rPr>
              <a:t>Instituto Colombiano de Antropología e Historia, ICANH</a:t>
            </a:r>
            <a:endParaRPr lang="es-CO" sz="2400" b="1" dirty="0" smtClean="0">
              <a:solidFill>
                <a:srgbClr val="FF0000"/>
              </a:solidFill>
            </a:endParaRPr>
          </a:p>
          <a:p>
            <a:pPr algn="just"/>
            <a:r>
              <a:rPr lang="es-ES" sz="2400" dirty="0" smtClean="0">
                <a:solidFill>
                  <a:srgbClr val="FF0000"/>
                </a:solidFill>
              </a:rPr>
              <a:t>Archivo General de la Nación “Jorge Palacios Preciado”</a:t>
            </a:r>
            <a:endParaRPr lang="es-CO" sz="2400" b="1" dirty="0" smtClean="0">
              <a:solidFill>
                <a:srgbClr val="FF0000"/>
              </a:solidFill>
            </a:endParaRPr>
          </a:p>
          <a:p>
            <a:pPr algn="just"/>
            <a:r>
              <a:rPr lang="es-ES" sz="2400" dirty="0" smtClean="0">
                <a:solidFill>
                  <a:srgbClr val="FF0000"/>
                </a:solidFill>
              </a:rPr>
              <a:t>Instituto Caro y Cuervo</a:t>
            </a:r>
            <a:endParaRPr lang="es-CO" sz="2400" b="1" dirty="0" smtClean="0">
              <a:solidFill>
                <a:srgbClr val="FF0000"/>
              </a:solidFill>
            </a:endParaRPr>
          </a:p>
          <a:p>
            <a:pPr algn="just"/>
            <a:r>
              <a:rPr lang="es-ES" sz="2400" b="1" dirty="0" smtClean="0"/>
              <a:t>Entidades Vinculadas</a:t>
            </a:r>
            <a:endParaRPr lang="es-CO" sz="2400" b="1" dirty="0" smtClean="0"/>
          </a:p>
          <a:p>
            <a:pPr algn="just"/>
            <a:r>
              <a:rPr lang="es-ES" sz="2400" i="1" dirty="0" smtClean="0">
                <a:solidFill>
                  <a:srgbClr val="FF0000"/>
                </a:solidFill>
              </a:rPr>
              <a:t>Unidad Administrativa Especial Museo Nacional de Colombia</a:t>
            </a:r>
            <a:endParaRPr lang="es-CO" sz="2400" b="1" i="1" dirty="0" smtClean="0">
              <a:solidFill>
                <a:srgbClr val="FF0000"/>
              </a:solidFill>
            </a:endParaRPr>
          </a:p>
          <a:p>
            <a:pPr algn="just"/>
            <a:r>
              <a:rPr lang="es-ES" sz="2400" i="1" dirty="0" smtClean="0">
                <a:solidFill>
                  <a:srgbClr val="FF0000"/>
                </a:solidFill>
              </a:rPr>
              <a:t>Unidad Administrativa Especial Biblioteca Nacional de Colombia.</a:t>
            </a:r>
          </a:p>
          <a:p>
            <a:pPr algn="just"/>
            <a:r>
              <a:rPr lang="es-ES" sz="2400" b="1" dirty="0" smtClean="0"/>
              <a:t>Fondos especiales</a:t>
            </a:r>
            <a:r>
              <a:rPr lang="es-ES" sz="2400" b="1" i="1" dirty="0" smtClean="0"/>
              <a:t>:</a:t>
            </a:r>
          </a:p>
          <a:p>
            <a:pPr algn="just"/>
            <a:r>
              <a:rPr lang="es-CO" sz="2400" dirty="0">
                <a:solidFill>
                  <a:srgbClr val="FF0000"/>
                </a:solidFill>
              </a:rPr>
              <a:t>Fondo Mixto de Promoción de la Cultura y de las </a:t>
            </a:r>
            <a:r>
              <a:rPr lang="es-CO" sz="2400" dirty="0" smtClean="0">
                <a:solidFill>
                  <a:srgbClr val="FF0000"/>
                </a:solidFill>
              </a:rPr>
              <a:t>Artes.</a:t>
            </a:r>
          </a:p>
          <a:p>
            <a:pPr algn="just"/>
            <a:r>
              <a:rPr lang="es-CO" sz="2400" dirty="0">
                <a:solidFill>
                  <a:srgbClr val="FF0000"/>
                </a:solidFill>
              </a:rPr>
              <a:t>Fondo Mixto de Promoción </a:t>
            </a:r>
            <a:r>
              <a:rPr lang="es-CO" sz="2400" dirty="0" smtClean="0">
                <a:solidFill>
                  <a:srgbClr val="FF0000"/>
                </a:solidFill>
              </a:rPr>
              <a:t>Cinematográfica.</a:t>
            </a:r>
            <a:endParaRPr lang="es-CO" sz="2400" b="1" i="1" dirty="0" smtClean="0">
              <a:solidFill>
                <a:srgbClr val="FF0000"/>
              </a:solidFill>
            </a:endParaRPr>
          </a:p>
          <a:p>
            <a:pPr>
              <a:buFont typeface="Wingdings 2" pitchFamily="18" charset="2"/>
              <a:buNone/>
            </a:pPr>
            <a:endParaRPr lang="es-CO" dirty="0"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dirty="0" smtClean="0"/>
              <a:t>Sectores Administrativos – Departamentos Administrativos:</a:t>
            </a:r>
            <a:endParaRPr lang="es-CO" dirty="0"/>
          </a:p>
        </p:txBody>
      </p:sp>
      <p:sp>
        <p:nvSpPr>
          <p:cNvPr id="3" name="Marcador de contenido 2"/>
          <p:cNvSpPr>
            <a:spLocks noGrp="1"/>
          </p:cNvSpPr>
          <p:nvPr>
            <p:ph idx="1"/>
          </p:nvPr>
        </p:nvSpPr>
        <p:spPr/>
        <p:txBody>
          <a:bodyPr>
            <a:normAutofit/>
          </a:bodyPr>
          <a:lstStyle/>
          <a:p>
            <a:r>
              <a:rPr lang="es-CO" dirty="0" smtClean="0"/>
              <a:t>DAPRE (Ministerio de la Presidencia), DUR 1275/15.</a:t>
            </a:r>
          </a:p>
          <a:p>
            <a:r>
              <a:rPr lang="es-CO" dirty="0" smtClean="0"/>
              <a:t>DNP, DUR 1082/15.</a:t>
            </a:r>
          </a:p>
          <a:p>
            <a:r>
              <a:rPr lang="es-CO" dirty="0" smtClean="0"/>
              <a:t>DANE, DUR 1170/15.</a:t>
            </a:r>
          </a:p>
          <a:p>
            <a:r>
              <a:rPr lang="es-CO" dirty="0" smtClean="0"/>
              <a:t>DFP, </a:t>
            </a:r>
            <a:r>
              <a:rPr lang="es-CO" dirty="0" err="1" smtClean="0"/>
              <a:t>DURs</a:t>
            </a:r>
            <a:r>
              <a:rPr lang="es-CO" dirty="0" smtClean="0"/>
              <a:t> 1083 y 1412/15.</a:t>
            </a:r>
          </a:p>
          <a:p>
            <a:r>
              <a:rPr lang="es-CO" dirty="0" smtClean="0"/>
              <a:t>DAPS. DUR 1084/15.</a:t>
            </a:r>
          </a:p>
          <a:p>
            <a:r>
              <a:rPr lang="es-CO" dirty="0" smtClean="0"/>
              <a:t>DNI.</a:t>
            </a:r>
          </a:p>
          <a:p>
            <a:r>
              <a:rPr lang="es-CO" dirty="0" smtClean="0"/>
              <a:t>COLDEPORTES, DUR 1085/15.</a:t>
            </a:r>
          </a:p>
          <a:p>
            <a:r>
              <a:rPr lang="es-CO" dirty="0" smtClean="0"/>
              <a:t>COLCIENCIAS.</a:t>
            </a:r>
          </a:p>
          <a:p>
            <a:r>
              <a:rPr lang="es-CO" dirty="0" smtClean="0"/>
              <a:t>DAS (en liquidación).</a:t>
            </a:r>
            <a:endParaRPr lang="es-CO" dirty="0"/>
          </a:p>
        </p:txBody>
      </p:sp>
    </p:spTree>
    <p:extLst>
      <p:ext uri="{BB962C8B-B14F-4D97-AF65-F5344CB8AC3E}">
        <p14:creationId xmlns:p14="http://schemas.microsoft.com/office/powerpoint/2010/main" val="93710336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lstStyle/>
          <a:p>
            <a:pPr>
              <a:defRPr/>
            </a:pPr>
            <a:r>
              <a:rPr lang="es-CO" dirty="0" smtClean="0"/>
              <a:t>DAPRE:</a:t>
            </a:r>
            <a:endParaRPr lang="es-CO" dirty="0"/>
          </a:p>
        </p:txBody>
      </p:sp>
      <p:sp>
        <p:nvSpPr>
          <p:cNvPr id="90115" name="2 Marcador de contenido"/>
          <p:cNvSpPr>
            <a:spLocks noGrp="1"/>
          </p:cNvSpPr>
          <p:nvPr>
            <p:ph idx="1"/>
          </p:nvPr>
        </p:nvSpPr>
        <p:spPr>
          <a:xfrm>
            <a:off x="503238" y="530225"/>
            <a:ext cx="8183562" cy="4187825"/>
          </a:xfrm>
        </p:spPr>
        <p:txBody>
          <a:bodyPr>
            <a:normAutofit fontScale="92500"/>
          </a:bodyPr>
          <a:lstStyle/>
          <a:p>
            <a:pPr algn="just"/>
            <a:r>
              <a:rPr lang="es-CO" sz="2400" b="1" dirty="0"/>
              <a:t>Fondos:</a:t>
            </a:r>
          </a:p>
          <a:p>
            <a:pPr algn="just"/>
            <a:r>
              <a:rPr lang="es-CO" sz="2400" dirty="0">
                <a:solidFill>
                  <a:srgbClr val="FF0000"/>
                </a:solidFill>
              </a:rPr>
              <a:t>Fondo de Programas Especiales para la Paz – Fondo Pa</a:t>
            </a:r>
            <a:r>
              <a:rPr lang="es-CO" sz="2400" dirty="0"/>
              <a:t>z.</a:t>
            </a:r>
          </a:p>
          <a:p>
            <a:pPr algn="just"/>
            <a:r>
              <a:rPr lang="es-CO" sz="2400" b="1" dirty="0"/>
              <a:t>Entidades adscritas</a:t>
            </a:r>
            <a:r>
              <a:rPr lang="es-CO" sz="2400" dirty="0"/>
              <a:t>: </a:t>
            </a:r>
          </a:p>
          <a:p>
            <a:pPr algn="just"/>
            <a:r>
              <a:rPr lang="es-CO" sz="2400" dirty="0">
                <a:solidFill>
                  <a:srgbClr val="FF0000"/>
                </a:solidFill>
              </a:rPr>
              <a:t>Agencia Colombiana para la Reintegración de Personas y Grupos Alzados en Armas -ACR-.</a:t>
            </a:r>
          </a:p>
          <a:p>
            <a:pPr algn="just"/>
            <a:r>
              <a:rPr lang="es-CO" sz="2400" dirty="0">
                <a:solidFill>
                  <a:srgbClr val="FF0000"/>
                </a:solidFill>
              </a:rPr>
              <a:t>Unidad Nacional para la Gestión del Riesgo de Desastres.</a:t>
            </a:r>
          </a:p>
          <a:p>
            <a:pPr algn="just"/>
            <a:r>
              <a:rPr lang="es-CO" sz="2400" dirty="0">
                <a:solidFill>
                  <a:srgbClr val="FF0000"/>
                </a:solidFill>
              </a:rPr>
              <a:t>Agencia Presidencial de Cooperación Internacional de Colombia, APC-.</a:t>
            </a:r>
          </a:p>
          <a:p>
            <a:pPr algn="just"/>
            <a:r>
              <a:rPr lang="es-CO" sz="2400" b="1" dirty="0"/>
              <a:t>Entidades vinculadas</a:t>
            </a:r>
            <a:r>
              <a:rPr lang="es-CO" sz="2400" dirty="0"/>
              <a:t>:</a:t>
            </a:r>
          </a:p>
          <a:p>
            <a:pPr algn="just"/>
            <a:r>
              <a:rPr lang="es-CO" sz="2400" dirty="0">
                <a:solidFill>
                  <a:srgbClr val="FF0000"/>
                </a:solidFill>
              </a:rPr>
              <a:t>Empresa Nacional </a:t>
            </a:r>
            <a:r>
              <a:rPr lang="es-CO" sz="2400" dirty="0" smtClean="0">
                <a:solidFill>
                  <a:srgbClr val="FF0000"/>
                </a:solidFill>
              </a:rPr>
              <a:t>Inmobiliaria, </a:t>
            </a:r>
            <a:r>
              <a:rPr lang="es-CO" sz="2400" dirty="0">
                <a:solidFill>
                  <a:srgbClr val="FF0000"/>
                </a:solidFill>
              </a:rPr>
              <a:t>Virgilio Barco Vargas</a:t>
            </a:r>
            <a:r>
              <a:rPr lang="es-CO" sz="2400" dirty="0" smtClean="0"/>
              <a:t>.</a:t>
            </a:r>
            <a:endParaRPr lang="es-CO"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defRPr/>
            </a:pPr>
            <a:r>
              <a:rPr lang="es-CO" sz="4000" smtClean="0">
                <a:latin typeface="Bookman Old Style" pitchFamily="18" charset="0"/>
              </a:rPr>
              <a:t>Características de las Competencias administrativas:</a:t>
            </a:r>
            <a:endParaRPr lang="es-ES" sz="4000" smtClean="0">
              <a:latin typeface="Bookman Old Style" pitchFamily="18" charset="0"/>
            </a:endParaRPr>
          </a:p>
        </p:txBody>
      </p:sp>
      <p:sp>
        <p:nvSpPr>
          <p:cNvPr id="5123" name="Rectangle 3"/>
          <p:cNvSpPr>
            <a:spLocks noGrp="1" noChangeArrowheads="1"/>
          </p:cNvSpPr>
          <p:nvPr>
            <p:ph idx="1"/>
          </p:nvPr>
        </p:nvSpPr>
        <p:spPr>
          <a:xfrm>
            <a:off x="838200" y="1905000"/>
            <a:ext cx="7981950" cy="3827463"/>
          </a:xfrm>
        </p:spPr>
        <p:txBody>
          <a:bodyPr/>
          <a:lstStyle/>
          <a:p>
            <a:pPr marL="533400" indent="-533400" algn="just" eaLnBrk="1" hangingPunct="1">
              <a:lnSpc>
                <a:spcPct val="80000"/>
              </a:lnSpc>
              <a:defRPr/>
            </a:pPr>
            <a:r>
              <a:rPr lang="es-ES" sz="2000" b="1" dirty="0" smtClean="0">
                <a:latin typeface="Bookman Old Style" pitchFamily="18" charset="0"/>
              </a:rPr>
              <a:t>Son obligatorias</a:t>
            </a:r>
            <a:r>
              <a:rPr lang="es-ES" sz="2000" dirty="0" smtClean="0">
                <a:latin typeface="Bookman Old Style" pitchFamily="18" charset="0"/>
              </a:rPr>
              <a:t>, ya que es atribuida a los órganos estatales a fin de que éstos la ejerciten activamente en los casos en que así corresponda.</a:t>
            </a:r>
          </a:p>
          <a:p>
            <a:pPr marL="533400" indent="-533400" algn="just" eaLnBrk="1" hangingPunct="1">
              <a:lnSpc>
                <a:spcPct val="80000"/>
              </a:lnSpc>
              <a:defRPr/>
            </a:pPr>
            <a:r>
              <a:rPr lang="es-ES" sz="2000" b="1" dirty="0" smtClean="0">
                <a:latin typeface="Bookman Old Style" pitchFamily="18" charset="0"/>
              </a:rPr>
              <a:t>Son improrrogables</a:t>
            </a:r>
            <a:r>
              <a:rPr lang="es-ES" sz="2000" dirty="0" smtClean="0">
                <a:latin typeface="Bookman Old Style" pitchFamily="18" charset="0"/>
              </a:rPr>
              <a:t>, esto significa que la competencia asignada o parte de ella no puede ser transferida por el órgano que la tiene atribuida a otro órgano diferente, salvo en aquello casos en que tal posibilidad hubiera sido expresamente autorizada normativamente.</a:t>
            </a:r>
          </a:p>
          <a:p>
            <a:pPr marL="533400" indent="-533400" algn="just" eaLnBrk="1" hangingPunct="1">
              <a:lnSpc>
                <a:spcPct val="80000"/>
              </a:lnSpc>
              <a:defRPr/>
            </a:pPr>
            <a:r>
              <a:rPr lang="es-ES" sz="2000" b="1" dirty="0" smtClean="0">
                <a:latin typeface="Bookman Old Style" pitchFamily="18" charset="0"/>
              </a:rPr>
              <a:t>Son irrenunciables</a:t>
            </a:r>
            <a:r>
              <a:rPr lang="es-ES" sz="2000" dirty="0" smtClean="0">
                <a:latin typeface="Bookman Old Style" pitchFamily="18" charset="0"/>
              </a:rPr>
              <a:t>, en cuanto un órgano cualquiera no puede decidir privarse de un competencia atribuida.</a:t>
            </a:r>
          </a:p>
          <a:p>
            <a:pPr marL="533400" indent="-533400" algn="just" eaLnBrk="1" hangingPunct="1">
              <a:lnSpc>
                <a:spcPct val="80000"/>
              </a:lnSpc>
              <a:defRPr/>
            </a:pPr>
            <a:r>
              <a:rPr lang="es-ES" sz="2000" b="1" dirty="0" smtClean="0">
                <a:latin typeface="Bookman Old Style" pitchFamily="18" charset="0"/>
              </a:rPr>
              <a:t>Son expresas, inderogables, improrrogables, no negociables, estrictas e indelegables</a:t>
            </a:r>
            <a:r>
              <a:rPr lang="es-ES" sz="2000" dirty="0" smtClean="0">
                <a:latin typeface="Bookman Old Style" pitchFamily="18" charset="0"/>
              </a:rPr>
              <a:t>, salvo que la norma que lo confiera autorice su delegación.</a:t>
            </a:r>
          </a:p>
        </p:txBody>
      </p:sp>
    </p:spTree>
    <p:extLst>
      <p:ext uri="{BB962C8B-B14F-4D97-AF65-F5344CB8AC3E}">
        <p14:creationId xmlns:p14="http://schemas.microsoft.com/office/powerpoint/2010/main" val="130764303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lstStyle/>
          <a:p>
            <a:pPr>
              <a:defRPr/>
            </a:pPr>
            <a:r>
              <a:rPr lang="es-CO" dirty="0" smtClean="0"/>
              <a:t>D.N.P.:</a:t>
            </a:r>
            <a:endParaRPr lang="es-CO" dirty="0"/>
          </a:p>
        </p:txBody>
      </p:sp>
      <p:sp>
        <p:nvSpPr>
          <p:cNvPr id="91139" name="2 Marcador de contenido"/>
          <p:cNvSpPr>
            <a:spLocks noGrp="1"/>
          </p:cNvSpPr>
          <p:nvPr>
            <p:ph idx="1"/>
          </p:nvPr>
        </p:nvSpPr>
        <p:spPr>
          <a:xfrm>
            <a:off x="503238" y="530225"/>
            <a:ext cx="8183562" cy="4187825"/>
          </a:xfrm>
        </p:spPr>
        <p:txBody>
          <a:bodyPr>
            <a:normAutofit/>
          </a:bodyPr>
          <a:lstStyle/>
          <a:p>
            <a:pPr algn="just"/>
            <a:r>
              <a:rPr lang="es-ES" b="1" dirty="0" smtClean="0"/>
              <a:t>Entidades Adscritas</a:t>
            </a:r>
            <a:endParaRPr lang="es-CO" b="1" dirty="0" smtClean="0"/>
          </a:p>
          <a:p>
            <a:pPr algn="just"/>
            <a:r>
              <a:rPr lang="es-ES" dirty="0" smtClean="0">
                <a:solidFill>
                  <a:srgbClr val="FF0000"/>
                </a:solidFill>
              </a:rPr>
              <a:t>UAE, Agencia Nacional de Contratación Pública - Colombia Compra Eficiente</a:t>
            </a:r>
            <a:r>
              <a:rPr lang="es-ES" i="1" dirty="0" smtClean="0"/>
              <a:t>.</a:t>
            </a:r>
          </a:p>
          <a:p>
            <a:pPr algn="just"/>
            <a:r>
              <a:rPr lang="es-ES" dirty="0" smtClean="0">
                <a:solidFill>
                  <a:srgbClr val="FF0000"/>
                </a:solidFill>
              </a:rPr>
              <a:t>Superintendencia de Servicios Públicos Domiciliarios</a:t>
            </a:r>
            <a:r>
              <a:rPr lang="es-ES" b="1" i="1" dirty="0" smtClean="0"/>
              <a:t>.</a:t>
            </a:r>
          </a:p>
          <a:p>
            <a:pPr algn="just"/>
            <a:r>
              <a:rPr lang="es-ES" dirty="0" smtClean="0">
                <a:solidFill>
                  <a:srgbClr val="FF0000"/>
                </a:solidFill>
              </a:rPr>
              <a:t>Fondo Nacional de Regalías – En liquidación-.</a:t>
            </a:r>
            <a:endParaRPr lang="es-CO" dirty="0" smtClean="0">
              <a:solidFill>
                <a:srgbClr val="FF0000"/>
              </a:solidFill>
            </a:endParaRPr>
          </a:p>
          <a:p>
            <a:pPr algn="just"/>
            <a:r>
              <a:rPr lang="es-ES" b="1" dirty="0" smtClean="0"/>
              <a:t>Entidades vinculadas</a:t>
            </a:r>
            <a:r>
              <a:rPr lang="es-ES" i="1" dirty="0" smtClean="0"/>
              <a:t>:</a:t>
            </a:r>
          </a:p>
          <a:p>
            <a:pPr algn="just"/>
            <a:r>
              <a:rPr lang="es-ES" dirty="0" smtClean="0">
                <a:solidFill>
                  <a:srgbClr val="FF0000"/>
                </a:solidFill>
              </a:rPr>
              <a:t>Fondo Financiero de Proyectos de Desarrollo - FONADE</a:t>
            </a:r>
            <a:r>
              <a:rPr lang="es-ES" i="1" dirty="0" smtClean="0"/>
              <a:t>.</a:t>
            </a:r>
            <a:endParaRPr lang="es-CO" b="1" i="1" dirty="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lstStyle/>
          <a:p>
            <a:pPr>
              <a:defRPr/>
            </a:pPr>
            <a:r>
              <a:rPr lang="es-CO" dirty="0" smtClean="0"/>
              <a:t>D.A.N.E.:</a:t>
            </a:r>
            <a:endParaRPr lang="es-CO" dirty="0"/>
          </a:p>
        </p:txBody>
      </p:sp>
      <p:sp>
        <p:nvSpPr>
          <p:cNvPr id="92163" name="2 Marcador de contenido"/>
          <p:cNvSpPr>
            <a:spLocks noGrp="1"/>
          </p:cNvSpPr>
          <p:nvPr>
            <p:ph idx="1"/>
          </p:nvPr>
        </p:nvSpPr>
        <p:spPr>
          <a:xfrm>
            <a:off x="503238" y="530225"/>
            <a:ext cx="8183562" cy="4187825"/>
          </a:xfrm>
        </p:spPr>
        <p:txBody>
          <a:bodyPr/>
          <a:lstStyle/>
          <a:p>
            <a:pPr algn="just"/>
            <a:r>
              <a:rPr lang="es-ES" b="1" dirty="0" smtClean="0"/>
              <a:t>Entidades Adscritas</a:t>
            </a:r>
            <a:endParaRPr lang="es-CO" b="1" dirty="0" smtClean="0"/>
          </a:p>
          <a:p>
            <a:pPr algn="just"/>
            <a:r>
              <a:rPr lang="es-ES" dirty="0" smtClean="0">
                <a:solidFill>
                  <a:srgbClr val="FF0000"/>
                </a:solidFill>
              </a:rPr>
              <a:t>Fondo Rotatorio del DANE</a:t>
            </a:r>
            <a:endParaRPr lang="es-CO" b="1" dirty="0" smtClean="0">
              <a:solidFill>
                <a:srgbClr val="FF0000"/>
              </a:solidFill>
            </a:endParaRPr>
          </a:p>
          <a:p>
            <a:pPr algn="just"/>
            <a:r>
              <a:rPr lang="es-ES" dirty="0" smtClean="0">
                <a:solidFill>
                  <a:srgbClr val="FF0000"/>
                </a:solidFill>
              </a:rPr>
              <a:t>Instituto Geográfico "Agustín Codazzi" - IGAC.</a:t>
            </a:r>
            <a:endParaRPr lang="es-CO" b="1" dirty="0" smtClean="0">
              <a:solidFill>
                <a:srgbClr val="FF0000"/>
              </a:solidFil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lstStyle/>
          <a:p>
            <a:pPr>
              <a:defRPr/>
            </a:pPr>
            <a:r>
              <a:rPr lang="es-CO" dirty="0" smtClean="0"/>
              <a:t>D.F.P.:</a:t>
            </a:r>
            <a:endParaRPr lang="es-CO" dirty="0"/>
          </a:p>
        </p:txBody>
      </p:sp>
      <p:sp>
        <p:nvSpPr>
          <p:cNvPr id="93187" name="2 Marcador de contenido"/>
          <p:cNvSpPr>
            <a:spLocks noGrp="1"/>
          </p:cNvSpPr>
          <p:nvPr>
            <p:ph idx="1"/>
          </p:nvPr>
        </p:nvSpPr>
        <p:spPr>
          <a:xfrm>
            <a:off x="503238" y="530225"/>
            <a:ext cx="8183562" cy="4187825"/>
          </a:xfrm>
        </p:spPr>
        <p:txBody>
          <a:bodyPr/>
          <a:lstStyle/>
          <a:p>
            <a:pPr algn="just"/>
            <a:r>
              <a:rPr lang="es-ES" b="1" dirty="0" smtClean="0"/>
              <a:t>Entidad Adscrita:</a:t>
            </a:r>
            <a:endParaRPr lang="es-CO" b="1" dirty="0" smtClean="0"/>
          </a:p>
          <a:p>
            <a:pPr algn="just"/>
            <a:r>
              <a:rPr lang="es-ES" dirty="0" smtClean="0">
                <a:solidFill>
                  <a:srgbClr val="FF0000"/>
                </a:solidFill>
              </a:rPr>
              <a:t>Escuela Superior de Administración Pública - ESAP.</a:t>
            </a:r>
            <a:endParaRPr lang="es-CO" b="1" dirty="0" smtClean="0">
              <a:solidFill>
                <a:srgbClr val="FF0000"/>
              </a:solidFil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lstStyle/>
          <a:p>
            <a:pPr>
              <a:defRPr/>
            </a:pPr>
            <a:r>
              <a:rPr lang="es-CO" dirty="0" smtClean="0"/>
              <a:t>COLCIENCIAS:</a:t>
            </a:r>
            <a:endParaRPr lang="es-CO" dirty="0"/>
          </a:p>
        </p:txBody>
      </p:sp>
      <p:sp>
        <p:nvSpPr>
          <p:cNvPr id="94211" name="2 Marcador de contenido"/>
          <p:cNvSpPr>
            <a:spLocks noGrp="1"/>
          </p:cNvSpPr>
          <p:nvPr>
            <p:ph idx="1"/>
          </p:nvPr>
        </p:nvSpPr>
        <p:spPr>
          <a:xfrm>
            <a:off x="503238" y="530225"/>
            <a:ext cx="8183562" cy="4187825"/>
          </a:xfrm>
        </p:spPr>
        <p:txBody>
          <a:bodyPr/>
          <a:lstStyle/>
          <a:p>
            <a:pPr algn="just"/>
            <a:r>
              <a:rPr lang="es-ES" b="1" dirty="0" smtClean="0"/>
              <a:t>Entidad Adscrita</a:t>
            </a:r>
            <a:endParaRPr lang="es-CO" b="1" dirty="0" smtClean="0"/>
          </a:p>
          <a:p>
            <a:pPr algn="just"/>
            <a:r>
              <a:rPr lang="es-ES" dirty="0" smtClean="0">
                <a:solidFill>
                  <a:srgbClr val="FF0000"/>
                </a:solidFill>
              </a:rPr>
              <a:t>Fondo "Francisco José de Caldas".</a:t>
            </a:r>
            <a:endParaRPr lang="es-CO" b="1" dirty="0" smtClean="0">
              <a:solidFill>
                <a:srgbClr val="FF0000"/>
              </a:solidFill>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noAutofit/>
          </a:bodyPr>
          <a:lstStyle/>
          <a:p>
            <a:pPr>
              <a:defRPr/>
            </a:pPr>
            <a:r>
              <a:rPr lang="es-CO" sz="3200" dirty="0" smtClean="0"/>
              <a:t>Dpto. </a:t>
            </a:r>
            <a:r>
              <a:rPr lang="es-CO" sz="3200" dirty="0" err="1" smtClean="0"/>
              <a:t>Admtvo</a:t>
            </a:r>
            <a:r>
              <a:rPr lang="es-CO" sz="3200" dirty="0" smtClean="0"/>
              <a:t>. para la Prosperidad Social (Sector de Inclusión Social y Reconciliación):</a:t>
            </a:r>
            <a:endParaRPr lang="es-CO" sz="3200" dirty="0"/>
          </a:p>
        </p:txBody>
      </p:sp>
      <p:sp>
        <p:nvSpPr>
          <p:cNvPr id="95235" name="2 Marcador de contenido"/>
          <p:cNvSpPr>
            <a:spLocks noGrp="1"/>
          </p:cNvSpPr>
          <p:nvPr>
            <p:ph idx="1"/>
          </p:nvPr>
        </p:nvSpPr>
        <p:spPr>
          <a:xfrm>
            <a:off x="503238" y="530225"/>
            <a:ext cx="8183562" cy="4187825"/>
          </a:xfrm>
        </p:spPr>
        <p:txBody>
          <a:bodyPr>
            <a:normAutofit fontScale="92500" lnSpcReduction="20000"/>
          </a:bodyPr>
          <a:lstStyle/>
          <a:p>
            <a:pPr algn="just"/>
            <a:r>
              <a:rPr lang="es-ES" sz="2400" b="1" dirty="0" smtClean="0"/>
              <a:t>Fondos especiales:</a:t>
            </a:r>
          </a:p>
          <a:p>
            <a:pPr algn="just"/>
            <a:r>
              <a:rPr lang="es-ES" sz="2400" dirty="0" smtClean="0">
                <a:solidFill>
                  <a:srgbClr val="FF0000"/>
                </a:solidFill>
              </a:rPr>
              <a:t>Fondo de inversión para la Paz</a:t>
            </a:r>
            <a:r>
              <a:rPr lang="es-ES" sz="2400" b="1" dirty="0" smtClean="0"/>
              <a:t>.</a:t>
            </a:r>
          </a:p>
          <a:p>
            <a:pPr algn="just"/>
            <a:r>
              <a:rPr lang="es-ES" sz="2400" dirty="0" smtClean="0">
                <a:solidFill>
                  <a:srgbClr val="FF0000"/>
                </a:solidFill>
              </a:rPr>
              <a:t>Fondo para la Reparación de las Víctimas.</a:t>
            </a:r>
          </a:p>
          <a:p>
            <a:pPr algn="just"/>
            <a:r>
              <a:rPr lang="es-ES" sz="2400" b="1" dirty="0" smtClean="0"/>
              <a:t>Entidades Adscritas</a:t>
            </a:r>
            <a:endParaRPr lang="es-CO" sz="2400" b="1" dirty="0" smtClean="0"/>
          </a:p>
          <a:p>
            <a:pPr algn="just"/>
            <a:r>
              <a:rPr lang="es-ES" sz="2400" dirty="0" smtClean="0">
                <a:solidFill>
                  <a:srgbClr val="FF0000"/>
                </a:solidFill>
              </a:rPr>
              <a:t>Unidad Administrativa Especial para la Atención y Reparación Integral a las Víctimas.</a:t>
            </a:r>
            <a:endParaRPr lang="es-CO" sz="2400" b="1" dirty="0" smtClean="0">
              <a:solidFill>
                <a:srgbClr val="FF0000"/>
              </a:solidFill>
            </a:endParaRPr>
          </a:p>
          <a:p>
            <a:pPr algn="just"/>
            <a:r>
              <a:rPr lang="es-ES" sz="2400" dirty="0" smtClean="0">
                <a:solidFill>
                  <a:srgbClr val="FF0000"/>
                </a:solidFill>
              </a:rPr>
              <a:t>Centro de Memoria Histórica</a:t>
            </a:r>
            <a:endParaRPr lang="es-CO" sz="2400" b="1" dirty="0" smtClean="0">
              <a:solidFill>
                <a:srgbClr val="FF0000"/>
              </a:solidFill>
            </a:endParaRPr>
          </a:p>
          <a:p>
            <a:pPr algn="just"/>
            <a:r>
              <a:rPr lang="es-ES" sz="2400" dirty="0" smtClean="0">
                <a:solidFill>
                  <a:srgbClr val="FF0000"/>
                </a:solidFill>
              </a:rPr>
              <a:t>UAE, Agencia Nacional para la Superación de la Pobreza Extrema</a:t>
            </a:r>
            <a:endParaRPr lang="es-CO" sz="2400" b="1" dirty="0" smtClean="0">
              <a:solidFill>
                <a:srgbClr val="FF0000"/>
              </a:solidFill>
            </a:endParaRPr>
          </a:p>
          <a:p>
            <a:pPr algn="just"/>
            <a:r>
              <a:rPr lang="es-ES" sz="2400" dirty="0" smtClean="0">
                <a:solidFill>
                  <a:srgbClr val="FF0000"/>
                </a:solidFill>
              </a:rPr>
              <a:t>UAE para la Consolidación Territorial.</a:t>
            </a:r>
            <a:endParaRPr lang="es-CO" sz="2400" b="1" dirty="0" smtClean="0">
              <a:solidFill>
                <a:srgbClr val="FF0000"/>
              </a:solidFill>
            </a:endParaRPr>
          </a:p>
          <a:p>
            <a:pPr algn="just"/>
            <a:r>
              <a:rPr lang="es-ES" sz="2400" dirty="0" smtClean="0">
                <a:solidFill>
                  <a:srgbClr val="FF0000"/>
                </a:solidFill>
              </a:rPr>
              <a:t>Instituto Colombiano de Bienestar Familiar "Cecilia de La Fuente de Lleras Restrepo", I.C.B.F.</a:t>
            </a:r>
            <a:endParaRPr lang="es-CO" sz="2400" b="1" dirty="0" smtClean="0">
              <a:solidFill>
                <a:srgbClr val="FF0000"/>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normAutofit/>
          </a:bodyPr>
          <a:lstStyle/>
          <a:p>
            <a:pPr>
              <a:defRPr/>
            </a:pPr>
            <a:r>
              <a:rPr lang="es-CO" dirty="0" smtClean="0"/>
              <a:t>Otros Departamentos Administrativos:</a:t>
            </a:r>
            <a:endParaRPr lang="es-CO" dirty="0"/>
          </a:p>
        </p:txBody>
      </p:sp>
      <p:sp>
        <p:nvSpPr>
          <p:cNvPr id="96259" name="2 Marcador de contenido"/>
          <p:cNvSpPr>
            <a:spLocks noGrp="1"/>
          </p:cNvSpPr>
          <p:nvPr>
            <p:ph idx="1"/>
          </p:nvPr>
        </p:nvSpPr>
        <p:spPr>
          <a:xfrm>
            <a:off x="503238" y="530225"/>
            <a:ext cx="8183562" cy="4554538"/>
          </a:xfrm>
        </p:spPr>
        <p:txBody>
          <a:bodyPr>
            <a:normAutofit/>
          </a:bodyPr>
          <a:lstStyle/>
          <a:p>
            <a:pPr algn="just"/>
            <a:r>
              <a:rPr lang="es-ES" sz="2400" dirty="0" smtClean="0"/>
              <a:t>Departamento Administrativo, Dirección Nacional de Inteligencia - DNI.</a:t>
            </a:r>
            <a:endParaRPr lang="es-CO" sz="2400" dirty="0" smtClean="0"/>
          </a:p>
          <a:p>
            <a:pPr algn="just"/>
            <a:r>
              <a:rPr lang="es-ES" sz="2400" dirty="0" smtClean="0"/>
              <a:t>Departamento Administrativo de Seguridad - DAS en liquidación. Vigente hasta 2013. </a:t>
            </a:r>
            <a:r>
              <a:rPr lang="es-MX" sz="2400" dirty="0" smtClean="0"/>
              <a:t>El Departamento Administrativo de Seguridad DAS, fue Suprimido, tal y como lo ordenó la Ley 1444 de 2011, artículo 18, literal j, según se anunció el 31 de octubre de 2011.</a:t>
            </a:r>
          </a:p>
          <a:p>
            <a:pPr algn="just"/>
            <a:r>
              <a:rPr lang="es-ES" sz="2400" dirty="0"/>
              <a:t>Departamento Administrativo del Deporte, la Recreación, la Actividad Física y el Aprovechamiento del Tiempo Libre, COLDEPORTES</a:t>
            </a:r>
            <a:r>
              <a:rPr lang="es-ES" sz="2800" dirty="0"/>
              <a:t>.</a:t>
            </a:r>
            <a:endParaRPr lang="es-CO" sz="2400" dirty="0" smtClean="0"/>
          </a:p>
          <a:p>
            <a:endParaRPr lang="es-CO" dirty="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normAutofit fontScale="90000"/>
          </a:bodyPr>
          <a:lstStyle/>
          <a:p>
            <a:pPr>
              <a:defRPr/>
            </a:pPr>
            <a:r>
              <a:rPr lang="es-CO" dirty="0" smtClean="0"/>
              <a:t>Consejos Superiores de la Administración:</a:t>
            </a:r>
            <a:endParaRPr lang="es-CO" dirty="0"/>
          </a:p>
        </p:txBody>
      </p:sp>
      <p:sp>
        <p:nvSpPr>
          <p:cNvPr id="18435" name="2 Marcador de contenido"/>
          <p:cNvSpPr>
            <a:spLocks noGrp="1"/>
          </p:cNvSpPr>
          <p:nvPr>
            <p:ph idx="1"/>
          </p:nvPr>
        </p:nvSpPr>
        <p:spPr>
          <a:xfrm>
            <a:off x="503238" y="530225"/>
            <a:ext cx="8245475" cy="4483100"/>
          </a:xfrm>
        </p:spPr>
        <p:txBody>
          <a:bodyPr/>
          <a:lstStyle/>
          <a:p>
            <a:pPr algn="just"/>
            <a:r>
              <a:rPr lang="es-CO" sz="2400" dirty="0" smtClean="0"/>
              <a:t>Presididos por el Presidente de la República. </a:t>
            </a:r>
          </a:p>
          <a:p>
            <a:pPr algn="just"/>
            <a:r>
              <a:rPr lang="es-CO" sz="2400" dirty="0" smtClean="0"/>
              <a:t>Presididos por el vicepresidente de la República. </a:t>
            </a:r>
          </a:p>
          <a:p>
            <a:pPr algn="just"/>
            <a:r>
              <a:rPr lang="es-CO" sz="2400" dirty="0" smtClean="0"/>
              <a:t>Presididos por los Ministros del Despacho. </a:t>
            </a:r>
          </a:p>
          <a:p>
            <a:pPr algn="just"/>
            <a:r>
              <a:rPr lang="es-CO" sz="2400" dirty="0" smtClean="0"/>
              <a:t>Presididos por Directores de Departamento Administrativo, Viceministros, Defensor del Pueblo, Congresistas e incluso Particulares. </a:t>
            </a:r>
          </a:p>
          <a:p>
            <a:pPr algn="just"/>
            <a:r>
              <a:rPr lang="es-CO" sz="2400" dirty="0" smtClean="0"/>
              <a:t>Transitorios y accidentales. </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503238" y="4983163"/>
            <a:ext cx="8183562" cy="1052512"/>
          </a:xfrm>
        </p:spPr>
        <p:txBody>
          <a:bodyPr/>
          <a:lstStyle/>
          <a:p>
            <a:pPr eaLnBrk="1" fontAlgn="auto" hangingPunct="1">
              <a:spcAft>
                <a:spcPts val="0"/>
              </a:spcAft>
              <a:defRPr/>
            </a:pPr>
            <a:r>
              <a:rPr lang="es-MX" dirty="0" smtClean="0">
                <a:latin typeface="Bookman Old Style" pitchFamily="18" charset="0"/>
              </a:rPr>
              <a:t>Muchas gracias…</a:t>
            </a:r>
            <a:endParaRPr lang="es-ES" dirty="0" smtClean="0">
              <a:latin typeface="Bookman Old Style" pitchFamily="18" charset="0"/>
            </a:endParaRPr>
          </a:p>
        </p:txBody>
      </p:sp>
      <p:pic>
        <p:nvPicPr>
          <p:cNvPr id="97283" name="Picture 4"/>
          <p:cNvPicPr>
            <a:picLocks noGrp="1" noChangeAspect="1" noChangeArrowheads="1"/>
          </p:cNvPicPr>
          <p:nvPr>
            <p:ph idx="1"/>
          </p:nvPr>
        </p:nvPicPr>
        <p:blipFill>
          <a:blip r:embed="rId2" cstate="print"/>
          <a:srcRect/>
          <a:stretch>
            <a:fillRect/>
          </a:stretch>
        </p:blipFill>
        <p:spPr>
          <a:xfrm>
            <a:off x="1462088" y="530225"/>
            <a:ext cx="6265862" cy="4187825"/>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defRPr/>
            </a:pPr>
            <a:r>
              <a:rPr lang="es-CO" sz="4000" smtClean="0">
                <a:latin typeface="Bookman Old Style" pitchFamily="18" charset="0"/>
              </a:rPr>
              <a:t>Criterios para determinar las Competencias Administrativas:</a:t>
            </a:r>
            <a:endParaRPr lang="es-ES" sz="4000" smtClean="0">
              <a:latin typeface="Bookman Old Style" pitchFamily="18" charset="0"/>
            </a:endParaRPr>
          </a:p>
        </p:txBody>
      </p:sp>
      <p:sp>
        <p:nvSpPr>
          <p:cNvPr id="6147" name="Rectangle 3"/>
          <p:cNvSpPr>
            <a:spLocks noGrp="1" noChangeArrowheads="1"/>
          </p:cNvSpPr>
          <p:nvPr>
            <p:ph idx="1"/>
          </p:nvPr>
        </p:nvSpPr>
        <p:spPr/>
        <p:txBody>
          <a:bodyPr>
            <a:normAutofit fontScale="92500" lnSpcReduction="20000"/>
          </a:bodyPr>
          <a:lstStyle/>
          <a:p>
            <a:pPr marL="0" indent="0" algn="just" eaLnBrk="1" hangingPunct="1">
              <a:lnSpc>
                <a:spcPct val="80000"/>
              </a:lnSpc>
              <a:buFont typeface="Wingdings" panose="05000000000000000000" pitchFamily="2" charset="2"/>
              <a:buNone/>
              <a:defRPr/>
            </a:pPr>
            <a:endParaRPr lang="es-ES" sz="2400" b="1" dirty="0" smtClean="0">
              <a:latin typeface="Bookman Old Style" pitchFamily="18" charset="0"/>
            </a:endParaRPr>
          </a:p>
          <a:p>
            <a:pPr marL="533400" indent="-533400" algn="just" eaLnBrk="1" hangingPunct="1">
              <a:lnSpc>
                <a:spcPct val="80000"/>
              </a:lnSpc>
              <a:defRPr/>
            </a:pPr>
            <a:r>
              <a:rPr lang="es-ES" sz="2400" b="1" dirty="0" smtClean="0">
                <a:latin typeface="Bookman Old Style" pitchFamily="18" charset="0"/>
              </a:rPr>
              <a:t>Material.</a:t>
            </a:r>
            <a:r>
              <a:rPr lang="es-ES" sz="2400" dirty="0" smtClean="0">
                <a:latin typeface="Bookman Old Style" pitchFamily="18" charset="0"/>
              </a:rPr>
              <a:t> El funcionario público sólo puede hacer las funciones que se le han señalado o autorizado.</a:t>
            </a:r>
          </a:p>
          <a:p>
            <a:pPr marL="533400" indent="-533400" algn="just" eaLnBrk="1" hangingPunct="1">
              <a:lnSpc>
                <a:spcPct val="80000"/>
              </a:lnSpc>
              <a:defRPr/>
            </a:pPr>
            <a:r>
              <a:rPr lang="es-ES" sz="2400" b="1" dirty="0" smtClean="0">
                <a:latin typeface="Bookman Old Style" pitchFamily="18" charset="0"/>
              </a:rPr>
              <a:t>Territorial.</a:t>
            </a:r>
            <a:r>
              <a:rPr lang="es-ES" sz="2400" dirty="0" smtClean="0">
                <a:latin typeface="Bookman Old Style" pitchFamily="18" charset="0"/>
              </a:rPr>
              <a:t> Es el ámbito espacial dentro del cual actúa la persona pública y sus órganos.</a:t>
            </a:r>
          </a:p>
          <a:p>
            <a:pPr marL="533400" indent="-533400" algn="just" eaLnBrk="1" hangingPunct="1">
              <a:lnSpc>
                <a:spcPct val="80000"/>
              </a:lnSpc>
              <a:defRPr/>
            </a:pPr>
            <a:r>
              <a:rPr lang="es-ES" sz="2400" b="1" dirty="0" smtClean="0">
                <a:latin typeface="Bookman Old Style" pitchFamily="18" charset="0"/>
              </a:rPr>
              <a:t>Temporal.</a:t>
            </a:r>
            <a:r>
              <a:rPr lang="es-ES" sz="2400" dirty="0" smtClean="0">
                <a:latin typeface="Bookman Old Style" pitchFamily="18" charset="0"/>
              </a:rPr>
              <a:t> Se refiere al tiempo durante el cual la autoridad puede ejercer legalmente sus funciones.</a:t>
            </a:r>
          </a:p>
          <a:p>
            <a:pPr marL="533400" indent="-533400" algn="just" eaLnBrk="1" hangingPunct="1">
              <a:lnSpc>
                <a:spcPct val="80000"/>
              </a:lnSpc>
              <a:defRPr/>
            </a:pPr>
            <a:r>
              <a:rPr lang="es-ES" sz="2400" b="1" dirty="0" smtClean="0">
                <a:latin typeface="Bookman Old Style" pitchFamily="18" charset="0"/>
              </a:rPr>
              <a:t>En razón del grado</a:t>
            </a:r>
            <a:r>
              <a:rPr lang="es-ES" sz="2400" dirty="0" smtClean="0">
                <a:latin typeface="Bookman Old Style" pitchFamily="18" charset="0"/>
              </a:rPr>
              <a:t>. Ello implica que determinado asunto pueda ser resuelto en orden sucesivo por varios órganos en primero, segundo o ulterior grado, de acuerdo a la línea jerárquica.</a:t>
            </a:r>
          </a:p>
        </p:txBody>
      </p:sp>
    </p:spTree>
    <p:extLst>
      <p:ext uri="{BB962C8B-B14F-4D97-AF65-F5344CB8AC3E}">
        <p14:creationId xmlns:p14="http://schemas.microsoft.com/office/powerpoint/2010/main" val="4055255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El Retén Social:</a:t>
            </a:r>
            <a:endParaRPr lang="es-CO" dirty="0"/>
          </a:p>
        </p:txBody>
      </p:sp>
      <p:sp>
        <p:nvSpPr>
          <p:cNvPr id="3" name="2 Marcador de contenido"/>
          <p:cNvSpPr>
            <a:spLocks noGrp="1"/>
          </p:cNvSpPr>
          <p:nvPr>
            <p:ph idx="1"/>
          </p:nvPr>
        </p:nvSpPr>
        <p:spPr/>
        <p:txBody>
          <a:bodyPr/>
          <a:lstStyle/>
          <a:p>
            <a:pPr algn="just"/>
            <a:r>
              <a:rPr lang="es-ES" b="1" i="1" dirty="0"/>
              <a:t>Reconocimiento </a:t>
            </a:r>
            <a:r>
              <a:rPr lang="es-ES" b="1" i="1" dirty="0" smtClean="0"/>
              <a:t>económico.</a:t>
            </a:r>
          </a:p>
          <a:p>
            <a:pPr algn="just"/>
            <a:r>
              <a:rPr lang="es-ES" b="1" i="1" dirty="0"/>
              <a:t>Asignación </a:t>
            </a:r>
            <a:r>
              <a:rPr lang="es-ES" b="1" i="1" dirty="0" smtClean="0"/>
              <a:t>básica.</a:t>
            </a:r>
          </a:p>
          <a:p>
            <a:pPr algn="just"/>
            <a:r>
              <a:rPr lang="es-ES" b="1" i="1" dirty="0"/>
              <a:t>Madre </a:t>
            </a:r>
            <a:r>
              <a:rPr lang="es-ES" b="1" i="1" dirty="0" smtClean="0"/>
              <a:t>(o padre) cabeza </a:t>
            </a:r>
            <a:r>
              <a:rPr lang="es-ES" b="1" i="1" dirty="0"/>
              <a:t>de familia sin alternativa </a:t>
            </a:r>
            <a:r>
              <a:rPr lang="es-ES" b="1" i="1" dirty="0" smtClean="0"/>
              <a:t>económica.</a:t>
            </a:r>
          </a:p>
          <a:p>
            <a:pPr algn="just"/>
            <a:r>
              <a:rPr lang="es-ES" b="1" i="1" dirty="0"/>
              <a:t>Persona con limitación física, mental, visual o </a:t>
            </a:r>
            <a:r>
              <a:rPr lang="es-ES" b="1" i="1" dirty="0" smtClean="0"/>
              <a:t>auditiva.</a:t>
            </a:r>
          </a:p>
          <a:p>
            <a:pPr algn="just"/>
            <a:r>
              <a:rPr lang="es-ES" b="1" i="1" dirty="0"/>
              <a:t>Servidor próximo a </a:t>
            </a:r>
            <a:r>
              <a:rPr lang="es-ES" b="1" i="1" dirty="0" smtClean="0"/>
              <a:t>pensionarse.</a:t>
            </a:r>
            <a:endParaRPr lang="es-CO" dirty="0"/>
          </a:p>
        </p:txBody>
      </p:sp>
      <p:pic>
        <p:nvPicPr>
          <p:cNvPr id="4" name="Picture 4"/>
          <p:cNvPicPr>
            <a:picLocks noGrp="1" noChangeAspect="1" noChangeArrowheads="1"/>
          </p:cNvPicPr>
          <p:nvPr>
            <p:ph idx="4294967295"/>
          </p:nvPr>
        </p:nvPicPr>
        <p:blipFill>
          <a:blip r:embed="rId2" cstate="print"/>
          <a:srcRect/>
          <a:stretch>
            <a:fillRect/>
          </a:stretch>
        </p:blipFill>
        <p:spPr bwMode="auto">
          <a:xfrm>
            <a:off x="6746875" y="0"/>
            <a:ext cx="2397125"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dirty="0"/>
          </a:p>
        </p:txBody>
      </p:sp>
      <p:sp>
        <p:nvSpPr>
          <p:cNvPr id="3" name="2 Marcador de contenido"/>
          <p:cNvSpPr>
            <a:spLocks noGrp="1"/>
          </p:cNvSpPr>
          <p:nvPr>
            <p:ph idx="1"/>
          </p:nvPr>
        </p:nvSpPr>
        <p:spPr/>
        <p:txBody>
          <a:bodyPr/>
          <a:lstStyle/>
          <a:p>
            <a:r>
              <a:rPr lang="es-CO" dirty="0" smtClean="0"/>
              <a:t>Ley 489 de 1998.</a:t>
            </a:r>
          </a:p>
          <a:p>
            <a:r>
              <a:rPr lang="es-CO" dirty="0" smtClean="0"/>
              <a:t>Ley 576 de 2000.</a:t>
            </a:r>
          </a:p>
          <a:p>
            <a:r>
              <a:rPr lang="es-CO" dirty="0" smtClean="0"/>
              <a:t>Ley 790 de 2002.</a:t>
            </a:r>
          </a:p>
          <a:p>
            <a:r>
              <a:rPr lang="es-CO" dirty="0" smtClean="0"/>
              <a:t>Ley 1105 de 2006 (fija el procedimiento para liquidar entidades nacionales y Decreto 4054 de 2011).</a:t>
            </a:r>
          </a:p>
          <a:p>
            <a:r>
              <a:rPr lang="es-CO" dirty="0" smtClean="0"/>
              <a:t>Ley 1444 de 2011.</a:t>
            </a:r>
          </a:p>
          <a:p>
            <a:r>
              <a:rPr lang="es-CO" dirty="0" smtClean="0"/>
              <a:t>Decretos Únicos Recopilatorios.</a:t>
            </a:r>
            <a:endParaRPr lang="es-CO"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fontAlgn="auto" hangingPunct="1">
              <a:spcAft>
                <a:spcPts val="0"/>
              </a:spcAft>
              <a:defRPr/>
            </a:pPr>
            <a:endParaRPr lang="es-CO" smtClean="0">
              <a:solidFill>
                <a:schemeClr val="accent1">
                  <a:tint val="88000"/>
                  <a:satMod val="150000"/>
                </a:schemeClr>
              </a:solidFill>
            </a:endParaRPr>
          </a:p>
        </p:txBody>
      </p:sp>
      <p:grpSp>
        <p:nvGrpSpPr>
          <p:cNvPr id="2" name="Organization Chart 3"/>
          <p:cNvGrpSpPr>
            <a:grpSpLocks/>
          </p:cNvGrpSpPr>
          <p:nvPr/>
        </p:nvGrpSpPr>
        <p:grpSpPr bwMode="auto">
          <a:xfrm>
            <a:off x="323850" y="188913"/>
            <a:ext cx="8640763" cy="6408737"/>
            <a:chOff x="946" y="1175"/>
            <a:chExt cx="2880" cy="720"/>
          </a:xfrm>
        </p:grpSpPr>
        <p:cxnSp>
          <p:nvCxnSpPr>
            <p:cNvPr id="1028" name="_s1028"/>
            <p:cNvCxnSpPr>
              <a:cxnSpLocks noChangeShapeType="1"/>
              <a:stCxn id="27" idx="0"/>
              <a:endCxn id="6" idx="2"/>
            </p:cNvCxnSpPr>
            <p:nvPr/>
          </p:nvCxnSpPr>
          <p:spPr bwMode="auto">
            <a:xfrm rot="16200000">
              <a:off x="3176" y="1603"/>
              <a:ext cx="437"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26" idx="0"/>
              <a:endCxn id="6" idx="2"/>
            </p:cNvCxnSpPr>
            <p:nvPr/>
          </p:nvCxnSpPr>
          <p:spPr bwMode="auto">
            <a:xfrm rot="16200000">
              <a:off x="3221" y="1558"/>
              <a:ext cx="348"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30" name="_s1030"/>
            <p:cNvCxnSpPr>
              <a:cxnSpLocks noChangeShapeType="1"/>
              <a:stCxn id="25" idx="0"/>
              <a:endCxn id="6" idx="2"/>
            </p:cNvCxnSpPr>
            <p:nvPr/>
          </p:nvCxnSpPr>
          <p:spPr bwMode="auto">
            <a:xfrm rot="16200000">
              <a:off x="3253" y="1526"/>
              <a:ext cx="283"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31" name="_s1031"/>
            <p:cNvCxnSpPr>
              <a:cxnSpLocks noChangeShapeType="1"/>
              <a:stCxn id="24" idx="0"/>
              <a:endCxn id="6" idx="2"/>
            </p:cNvCxnSpPr>
            <p:nvPr/>
          </p:nvCxnSpPr>
          <p:spPr bwMode="auto">
            <a:xfrm rot="16200000">
              <a:off x="3281" y="1498"/>
              <a:ext cx="227"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32" name="_s1032"/>
            <p:cNvCxnSpPr>
              <a:cxnSpLocks noChangeShapeType="1"/>
              <a:stCxn id="23" idx="0"/>
              <a:endCxn id="6" idx="2"/>
            </p:cNvCxnSpPr>
            <p:nvPr/>
          </p:nvCxnSpPr>
          <p:spPr bwMode="auto">
            <a:xfrm rot="16200000">
              <a:off x="3318" y="1461"/>
              <a:ext cx="15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33" name="_s1033"/>
            <p:cNvCxnSpPr>
              <a:cxnSpLocks noChangeShapeType="1"/>
              <a:stCxn id="22" idx="0"/>
              <a:endCxn id="6" idx="2"/>
            </p:cNvCxnSpPr>
            <p:nvPr/>
          </p:nvCxnSpPr>
          <p:spPr bwMode="auto">
            <a:xfrm rot="16200000">
              <a:off x="3346" y="1433"/>
              <a:ext cx="97"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34" name="_s1034"/>
            <p:cNvCxnSpPr>
              <a:cxnSpLocks noChangeShapeType="1"/>
              <a:stCxn id="21" idx="0"/>
              <a:endCxn id="6" idx="2"/>
            </p:cNvCxnSpPr>
            <p:nvPr/>
          </p:nvCxnSpPr>
          <p:spPr bwMode="auto">
            <a:xfrm rot="16200000">
              <a:off x="3386" y="1393"/>
              <a:ext cx="17"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35" name="_s1035"/>
            <p:cNvCxnSpPr>
              <a:cxnSpLocks noChangeShapeType="1"/>
              <a:stCxn id="20" idx="1"/>
              <a:endCxn id="13" idx="2"/>
            </p:cNvCxnSpPr>
            <p:nvPr/>
          </p:nvCxnSpPr>
          <p:spPr bwMode="auto">
            <a:xfrm rot="10800000" flipH="1">
              <a:off x="2506" y="1491"/>
              <a:ext cx="180" cy="352"/>
            </a:xfrm>
            <a:prstGeom prst="bentConnector4">
              <a:avLst>
                <a:gd name="adj1" fmla="val 91764"/>
                <a:gd name="adj2" fmla="val 3968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6" name="_s1036"/>
            <p:cNvCxnSpPr>
              <a:cxnSpLocks noChangeShapeType="1"/>
              <a:stCxn id="19" idx="1"/>
              <a:endCxn id="13" idx="2"/>
            </p:cNvCxnSpPr>
            <p:nvPr/>
          </p:nvCxnSpPr>
          <p:spPr bwMode="auto">
            <a:xfrm rot="10800000" flipH="1">
              <a:off x="2458" y="1491"/>
              <a:ext cx="228" cy="247"/>
            </a:xfrm>
            <a:prstGeom prst="bentConnector4">
              <a:avLst>
                <a:gd name="adj1" fmla="val 99764"/>
                <a:gd name="adj2" fmla="val 5926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7" name="_s1037"/>
            <p:cNvCxnSpPr>
              <a:cxnSpLocks noChangeShapeType="1"/>
              <a:stCxn id="18" idx="1"/>
              <a:endCxn id="13" idx="2"/>
            </p:cNvCxnSpPr>
            <p:nvPr/>
          </p:nvCxnSpPr>
          <p:spPr bwMode="auto">
            <a:xfrm rot="10800000" flipH="1">
              <a:off x="2458" y="1491"/>
              <a:ext cx="228" cy="92"/>
            </a:xfrm>
            <a:prstGeom prst="bentConnector4">
              <a:avLst>
                <a:gd name="adj1" fmla="val 53486"/>
                <a:gd name="adj2" fmla="val 28097"/>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8" name="_s1038"/>
            <p:cNvCxnSpPr>
              <a:cxnSpLocks noChangeShapeType="1"/>
              <a:endCxn id="14" idx="2"/>
            </p:cNvCxnSpPr>
            <p:nvPr/>
          </p:nvCxnSpPr>
          <p:spPr bwMode="auto">
            <a:xfrm rot="16200000">
              <a:off x="1886" y="1575"/>
              <a:ext cx="339" cy="204"/>
            </a:xfrm>
            <a:prstGeom prst="bentConnector3">
              <a:avLst>
                <a:gd name="adj1" fmla="val 379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9" name="_s1039"/>
            <p:cNvCxnSpPr>
              <a:cxnSpLocks noChangeShapeType="1"/>
            </p:cNvCxnSpPr>
            <p:nvPr/>
          </p:nvCxnSpPr>
          <p:spPr bwMode="auto">
            <a:xfrm rot="10800000" flipH="1">
              <a:off x="1882" y="1507"/>
              <a:ext cx="276" cy="218"/>
            </a:xfrm>
            <a:prstGeom prst="bentConnector4">
              <a:avLst>
                <a:gd name="adj1" fmla="val 99616"/>
                <a:gd name="adj2" fmla="val 6119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0" name="_s1040"/>
            <p:cNvCxnSpPr>
              <a:cxnSpLocks noChangeShapeType="1"/>
              <a:stCxn id="15" idx="1"/>
              <a:endCxn id="14" idx="2"/>
            </p:cNvCxnSpPr>
            <p:nvPr/>
          </p:nvCxnSpPr>
          <p:spPr bwMode="auto">
            <a:xfrm rot="10800000" flipH="1">
              <a:off x="1882" y="1507"/>
              <a:ext cx="276" cy="89"/>
            </a:xfrm>
            <a:prstGeom prst="bentConnector4">
              <a:avLst>
                <a:gd name="adj1" fmla="val 98273"/>
                <a:gd name="adj2" fmla="val 10180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1" name="_s1041"/>
            <p:cNvCxnSpPr>
              <a:cxnSpLocks noChangeShapeType="1"/>
              <a:stCxn id="14" idx="0"/>
              <a:endCxn id="5" idx="2"/>
            </p:cNvCxnSpPr>
            <p:nvPr/>
          </p:nvCxnSpPr>
          <p:spPr bwMode="auto">
            <a:xfrm rot="16200000">
              <a:off x="2260" y="1259"/>
              <a:ext cx="24" cy="228"/>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2" name="_s1042"/>
            <p:cNvCxnSpPr>
              <a:cxnSpLocks noChangeShapeType="1"/>
              <a:stCxn id="13" idx="0"/>
              <a:endCxn id="5" idx="2"/>
            </p:cNvCxnSpPr>
            <p:nvPr/>
          </p:nvCxnSpPr>
          <p:spPr bwMode="auto">
            <a:xfrm rot="5400000" flipH="1">
              <a:off x="2528" y="1219"/>
              <a:ext cx="16" cy="30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3" name="_s1043"/>
            <p:cNvCxnSpPr>
              <a:cxnSpLocks noChangeShapeType="1"/>
              <a:stCxn id="12" idx="0"/>
              <a:endCxn id="4" idx="2"/>
            </p:cNvCxnSpPr>
            <p:nvPr/>
          </p:nvCxnSpPr>
          <p:spPr bwMode="auto">
            <a:xfrm rot="16200000">
              <a:off x="1172" y="1583"/>
              <a:ext cx="413"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44" name="_s1044"/>
            <p:cNvCxnSpPr>
              <a:cxnSpLocks noChangeShapeType="1"/>
              <a:stCxn id="11" idx="0"/>
              <a:endCxn id="4" idx="2"/>
            </p:cNvCxnSpPr>
            <p:nvPr/>
          </p:nvCxnSpPr>
          <p:spPr bwMode="auto">
            <a:xfrm rot="16200000">
              <a:off x="1213" y="1542"/>
              <a:ext cx="332"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45" name="_s1045"/>
            <p:cNvCxnSpPr>
              <a:cxnSpLocks noChangeShapeType="1"/>
              <a:stCxn id="10" idx="0"/>
              <a:endCxn id="4" idx="2"/>
            </p:cNvCxnSpPr>
            <p:nvPr/>
          </p:nvCxnSpPr>
          <p:spPr bwMode="auto">
            <a:xfrm rot="16200000">
              <a:off x="1245" y="1510"/>
              <a:ext cx="267"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46" name="_s1046"/>
            <p:cNvCxnSpPr>
              <a:cxnSpLocks noChangeShapeType="1"/>
              <a:stCxn id="9" idx="0"/>
              <a:endCxn id="4" idx="2"/>
            </p:cNvCxnSpPr>
            <p:nvPr/>
          </p:nvCxnSpPr>
          <p:spPr bwMode="auto">
            <a:xfrm rot="16200000">
              <a:off x="1290" y="1465"/>
              <a:ext cx="178"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47" name="_s1047"/>
            <p:cNvCxnSpPr>
              <a:cxnSpLocks noChangeShapeType="1"/>
              <a:stCxn id="8" idx="0"/>
              <a:endCxn id="4" idx="2"/>
            </p:cNvCxnSpPr>
            <p:nvPr/>
          </p:nvCxnSpPr>
          <p:spPr bwMode="auto">
            <a:xfrm rot="16200000">
              <a:off x="1330" y="1425"/>
              <a:ext cx="97"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48" name="_s1048"/>
            <p:cNvCxnSpPr>
              <a:cxnSpLocks noChangeShapeType="1"/>
              <a:stCxn id="7" idx="0"/>
              <a:endCxn id="4" idx="2"/>
            </p:cNvCxnSpPr>
            <p:nvPr/>
          </p:nvCxnSpPr>
          <p:spPr bwMode="auto">
            <a:xfrm rot="16200000">
              <a:off x="1362" y="1393"/>
              <a:ext cx="33"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49" name="_s1049"/>
            <p:cNvCxnSpPr>
              <a:cxnSpLocks noChangeShapeType="1"/>
              <a:stCxn id="6" idx="0"/>
              <a:endCxn id="3" idx="2"/>
            </p:cNvCxnSpPr>
            <p:nvPr/>
          </p:nvCxnSpPr>
          <p:spPr bwMode="auto">
            <a:xfrm rot="5400000" flipH="1">
              <a:off x="2914" y="824"/>
              <a:ext cx="24" cy="936"/>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50" name="_s1050"/>
            <p:cNvCxnSpPr>
              <a:cxnSpLocks noChangeShapeType="1"/>
              <a:stCxn id="5" idx="0"/>
              <a:endCxn id="3" idx="2"/>
            </p:cNvCxnSpPr>
            <p:nvPr/>
          </p:nvCxnSpPr>
          <p:spPr bwMode="auto">
            <a:xfrm rot="16200000">
              <a:off x="2418" y="1248"/>
              <a:ext cx="8" cy="72"/>
            </a:xfrm>
            <a:prstGeom prst="bentConnector3">
              <a:avLst>
                <a:gd name="adj1" fmla="val 5111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51" name="_s1051"/>
            <p:cNvCxnSpPr>
              <a:cxnSpLocks noChangeShapeType="1"/>
              <a:stCxn id="4" idx="0"/>
              <a:endCxn id="3" idx="2"/>
            </p:cNvCxnSpPr>
            <p:nvPr/>
          </p:nvCxnSpPr>
          <p:spPr bwMode="auto">
            <a:xfrm rot="16200000">
              <a:off x="1910" y="748"/>
              <a:ext cx="16" cy="1080"/>
            </a:xfrm>
            <a:prstGeom prst="bentConnector3">
              <a:avLst>
                <a:gd name="adj1" fmla="val 5056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52"/>
            <p:cNvSpPr>
              <a:spLocks noChangeArrowheads="1"/>
            </p:cNvSpPr>
            <p:nvPr/>
          </p:nvSpPr>
          <p:spPr bwMode="auto">
            <a:xfrm>
              <a:off x="1330" y="1175"/>
              <a:ext cx="2256" cy="105"/>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cs typeface="Arial" charset="0"/>
                </a:rPr>
                <a:t>RAMA EJECUTIVA</a:t>
              </a:r>
            </a:p>
          </p:txBody>
        </p:sp>
        <p:sp>
          <p:nvSpPr>
            <p:cNvPr id="4" name="_s1053"/>
            <p:cNvSpPr>
              <a:spLocks noChangeArrowheads="1"/>
            </p:cNvSpPr>
            <p:nvPr/>
          </p:nvSpPr>
          <p:spPr bwMode="auto">
            <a:xfrm>
              <a:off x="946" y="1296"/>
              <a:ext cx="864" cy="81"/>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NIVEL NACIONAL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SECTOR CENTRAL</a:t>
              </a:r>
            </a:p>
          </p:txBody>
        </p:sp>
        <p:sp>
          <p:nvSpPr>
            <p:cNvPr id="5" name="_s1054"/>
            <p:cNvSpPr>
              <a:spLocks noChangeArrowheads="1"/>
            </p:cNvSpPr>
            <p:nvPr/>
          </p:nvSpPr>
          <p:spPr bwMode="auto">
            <a:xfrm>
              <a:off x="1954" y="1288"/>
              <a:ext cx="864" cy="73"/>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NIVEL TERRITORIAL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SECTOR CENTRAL</a:t>
              </a:r>
            </a:p>
          </p:txBody>
        </p:sp>
        <p:sp>
          <p:nvSpPr>
            <p:cNvPr id="6" name="_s1055"/>
            <p:cNvSpPr>
              <a:spLocks noChangeArrowheads="1"/>
            </p:cNvSpPr>
            <p:nvPr/>
          </p:nvSpPr>
          <p:spPr bwMode="auto">
            <a:xfrm>
              <a:off x="2962" y="1304"/>
              <a:ext cx="864" cy="81"/>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SECTOR DESCENTRALIZADO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POR SERVICIOS 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TODOS LOS NIVELES</a:t>
              </a:r>
              <a:r>
                <a:rPr kumimoji="0" lang="es-ES" sz="2200" b="0" i="0" u="none" strike="noStrike" cap="none" normalizeH="0" baseline="0" smtClean="0">
                  <a:ln>
                    <a:noFill/>
                  </a:ln>
                  <a:solidFill>
                    <a:schemeClr val="tx1"/>
                  </a:solidFill>
                  <a:effectLst/>
                  <a:latin typeface="Arial" charset="0"/>
                  <a:cs typeface="Arial" charset="0"/>
                </a:rPr>
                <a:t> </a:t>
              </a:r>
            </a:p>
          </p:txBody>
        </p:sp>
        <p:sp>
          <p:nvSpPr>
            <p:cNvPr id="7" name="_s1056"/>
            <p:cNvSpPr>
              <a:spLocks noChangeArrowheads="1"/>
            </p:cNvSpPr>
            <p:nvPr/>
          </p:nvSpPr>
          <p:spPr bwMode="auto">
            <a:xfrm>
              <a:off x="946" y="1410"/>
              <a:ext cx="864" cy="40"/>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PRESIDENTE</a:t>
              </a:r>
            </a:p>
          </p:txBody>
        </p:sp>
        <p:sp>
          <p:nvSpPr>
            <p:cNvPr id="8" name="_s1057"/>
            <p:cNvSpPr>
              <a:spLocks noChangeArrowheads="1"/>
            </p:cNvSpPr>
            <p:nvPr/>
          </p:nvSpPr>
          <p:spPr bwMode="auto">
            <a:xfrm>
              <a:off x="946" y="1474"/>
              <a:ext cx="864" cy="57"/>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VICEPRESIDENTE</a:t>
              </a:r>
            </a:p>
          </p:txBody>
        </p:sp>
        <p:sp>
          <p:nvSpPr>
            <p:cNvPr id="9" name="_s1058"/>
            <p:cNvSpPr>
              <a:spLocks noChangeArrowheads="1"/>
            </p:cNvSpPr>
            <p:nvPr/>
          </p:nvSpPr>
          <p:spPr bwMode="auto">
            <a:xfrm>
              <a:off x="946" y="1555"/>
              <a:ext cx="864" cy="73"/>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CONSEJOS SUPERIORES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DE LA ADMINISTRACIÓN (Comisiones,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Comités, Consejos y Mesas)</a:t>
              </a:r>
            </a:p>
          </p:txBody>
        </p:sp>
        <p:sp>
          <p:nvSpPr>
            <p:cNvPr id="10" name="_s1059"/>
            <p:cNvSpPr>
              <a:spLocks noChangeArrowheads="1"/>
            </p:cNvSpPr>
            <p:nvPr/>
          </p:nvSpPr>
          <p:spPr bwMode="auto">
            <a:xfrm>
              <a:off x="946" y="1644"/>
              <a:ext cx="864" cy="49"/>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MINISTERIOS</a:t>
              </a:r>
            </a:p>
          </p:txBody>
        </p:sp>
        <p:sp>
          <p:nvSpPr>
            <p:cNvPr id="11" name="_s1060"/>
            <p:cNvSpPr>
              <a:spLocks noChangeArrowheads="1"/>
            </p:cNvSpPr>
            <p:nvPr/>
          </p:nvSpPr>
          <p:spPr bwMode="auto">
            <a:xfrm>
              <a:off x="946" y="1709"/>
              <a:ext cx="864" cy="65"/>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DEPARTAMENTOS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ADMINISTRATIVOS</a:t>
              </a:r>
            </a:p>
          </p:txBody>
        </p:sp>
        <p:sp>
          <p:nvSpPr>
            <p:cNvPr id="12" name="_s1061"/>
            <p:cNvSpPr>
              <a:spLocks noChangeArrowheads="1"/>
            </p:cNvSpPr>
            <p:nvPr/>
          </p:nvSpPr>
          <p:spPr bwMode="auto">
            <a:xfrm>
              <a:off x="946" y="1790"/>
              <a:ext cx="864" cy="97"/>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SUPERINTENDENCIAS 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UNIDADES ADMINISTRATIVAS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ESPECIALES SIN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PERSONERÍA JURÍDICA</a:t>
              </a:r>
            </a:p>
          </p:txBody>
        </p:sp>
        <p:sp>
          <p:nvSpPr>
            <p:cNvPr id="13" name="_s1062"/>
            <p:cNvSpPr>
              <a:spLocks noChangeArrowheads="1"/>
            </p:cNvSpPr>
            <p:nvPr/>
          </p:nvSpPr>
          <p:spPr bwMode="auto">
            <a:xfrm>
              <a:off x="2458" y="1377"/>
              <a:ext cx="456" cy="114"/>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MUNICIPIOS 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DISTRITOS</a:t>
              </a:r>
            </a:p>
          </p:txBody>
        </p:sp>
        <p:sp>
          <p:nvSpPr>
            <p:cNvPr id="14" name="_s1063"/>
            <p:cNvSpPr>
              <a:spLocks noChangeArrowheads="1"/>
            </p:cNvSpPr>
            <p:nvPr/>
          </p:nvSpPr>
          <p:spPr bwMode="auto">
            <a:xfrm>
              <a:off x="1882" y="1385"/>
              <a:ext cx="552" cy="122"/>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DEPARTAMENTOS</a:t>
              </a:r>
            </a:p>
          </p:txBody>
        </p:sp>
        <p:sp>
          <p:nvSpPr>
            <p:cNvPr id="15" name="_s1064"/>
            <p:cNvSpPr>
              <a:spLocks noChangeArrowheads="1"/>
            </p:cNvSpPr>
            <p:nvPr/>
          </p:nvSpPr>
          <p:spPr bwMode="auto">
            <a:xfrm>
              <a:off x="1882" y="1539"/>
              <a:ext cx="552" cy="113"/>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ASAMBLEA</a:t>
              </a:r>
            </a:p>
          </p:txBody>
        </p:sp>
        <p:sp>
          <p:nvSpPr>
            <p:cNvPr id="16" name="_s1065"/>
            <p:cNvSpPr>
              <a:spLocks noChangeArrowheads="1"/>
            </p:cNvSpPr>
            <p:nvPr/>
          </p:nvSpPr>
          <p:spPr bwMode="auto">
            <a:xfrm>
              <a:off x="1882" y="1677"/>
              <a:ext cx="552" cy="97"/>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GOBERNADOR</a:t>
              </a:r>
            </a:p>
          </p:txBody>
        </p:sp>
        <p:sp>
          <p:nvSpPr>
            <p:cNvPr id="17" name="_s1066"/>
            <p:cNvSpPr>
              <a:spLocks noChangeArrowheads="1"/>
            </p:cNvSpPr>
            <p:nvPr/>
          </p:nvSpPr>
          <p:spPr bwMode="auto">
            <a:xfrm>
              <a:off x="1882" y="1806"/>
              <a:ext cx="528" cy="81"/>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SECRETARIOS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DE DESPACHO</a:t>
              </a:r>
            </a:p>
          </p:txBody>
        </p:sp>
        <p:sp>
          <p:nvSpPr>
            <p:cNvPr id="18" name="_s1067"/>
            <p:cNvSpPr>
              <a:spLocks noChangeArrowheads="1"/>
            </p:cNvSpPr>
            <p:nvPr/>
          </p:nvSpPr>
          <p:spPr bwMode="auto">
            <a:xfrm>
              <a:off x="2458" y="1523"/>
              <a:ext cx="456" cy="121"/>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CONCEJO</a:t>
              </a:r>
            </a:p>
          </p:txBody>
        </p:sp>
        <p:sp>
          <p:nvSpPr>
            <p:cNvPr id="19" name="_s1068"/>
            <p:cNvSpPr>
              <a:spLocks noChangeArrowheads="1"/>
            </p:cNvSpPr>
            <p:nvPr/>
          </p:nvSpPr>
          <p:spPr bwMode="auto">
            <a:xfrm>
              <a:off x="2458" y="1693"/>
              <a:ext cx="456" cy="91"/>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ALCALDE</a:t>
              </a:r>
            </a:p>
          </p:txBody>
        </p:sp>
        <p:sp>
          <p:nvSpPr>
            <p:cNvPr id="20" name="_s1069"/>
            <p:cNvSpPr>
              <a:spLocks noChangeArrowheads="1"/>
            </p:cNvSpPr>
            <p:nvPr/>
          </p:nvSpPr>
          <p:spPr bwMode="auto">
            <a:xfrm>
              <a:off x="2506" y="1798"/>
              <a:ext cx="408" cy="89"/>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SECRETARIOS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DE DESPACHO</a:t>
              </a:r>
            </a:p>
          </p:txBody>
        </p:sp>
        <p:sp>
          <p:nvSpPr>
            <p:cNvPr id="21" name="_s1070"/>
            <p:cNvSpPr>
              <a:spLocks noChangeArrowheads="1"/>
            </p:cNvSpPr>
            <p:nvPr/>
          </p:nvSpPr>
          <p:spPr bwMode="auto">
            <a:xfrm>
              <a:off x="2962" y="1402"/>
              <a:ext cx="864" cy="48"/>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ESTABLECIMIENTOS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PÚBLICOS</a:t>
              </a:r>
            </a:p>
          </p:txBody>
        </p:sp>
        <p:sp>
          <p:nvSpPr>
            <p:cNvPr id="22" name="_s1071"/>
            <p:cNvSpPr>
              <a:spLocks noChangeArrowheads="1"/>
            </p:cNvSpPr>
            <p:nvPr/>
          </p:nvSpPr>
          <p:spPr bwMode="auto">
            <a:xfrm>
              <a:off x="2962" y="1482"/>
              <a:ext cx="864" cy="41"/>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EMPRESAS INDUSTRIALES 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COMERCIALES DEL ESTADO</a:t>
              </a:r>
            </a:p>
          </p:txBody>
        </p:sp>
        <p:sp>
          <p:nvSpPr>
            <p:cNvPr id="23" name="_s1072"/>
            <p:cNvSpPr>
              <a:spLocks noChangeArrowheads="1"/>
            </p:cNvSpPr>
            <p:nvPr/>
          </p:nvSpPr>
          <p:spPr bwMode="auto">
            <a:xfrm>
              <a:off x="2962" y="1539"/>
              <a:ext cx="864" cy="57"/>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SUPERINTENDENCIAS Y U.A.E.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CON PERSONERÍA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JURÍDICA</a:t>
              </a:r>
            </a:p>
          </p:txBody>
        </p:sp>
        <p:sp>
          <p:nvSpPr>
            <p:cNvPr id="24" name="_s1073"/>
            <p:cNvSpPr>
              <a:spLocks noChangeArrowheads="1"/>
            </p:cNvSpPr>
            <p:nvPr/>
          </p:nvSpPr>
          <p:spPr bwMode="auto">
            <a:xfrm>
              <a:off x="2962" y="1612"/>
              <a:ext cx="864" cy="40"/>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ESE</a:t>
              </a:r>
            </a:p>
          </p:txBody>
        </p:sp>
        <p:sp>
          <p:nvSpPr>
            <p:cNvPr id="25" name="_s1074"/>
            <p:cNvSpPr>
              <a:spLocks noChangeArrowheads="1"/>
            </p:cNvSpPr>
            <p:nvPr/>
          </p:nvSpPr>
          <p:spPr bwMode="auto">
            <a:xfrm>
              <a:off x="2962" y="1668"/>
              <a:ext cx="864" cy="49"/>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ESP</a:t>
              </a:r>
            </a:p>
          </p:txBody>
        </p:sp>
        <p:sp>
          <p:nvSpPr>
            <p:cNvPr id="26" name="_s1075"/>
            <p:cNvSpPr>
              <a:spLocks noChangeArrowheads="1"/>
            </p:cNvSpPr>
            <p:nvPr/>
          </p:nvSpPr>
          <p:spPr bwMode="auto">
            <a:xfrm>
              <a:off x="2962" y="1733"/>
              <a:ext cx="864" cy="65"/>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INSTITUTOS CIENTÍFICOS 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TECNOLÓGICOS</a:t>
              </a:r>
            </a:p>
          </p:txBody>
        </p:sp>
        <p:sp>
          <p:nvSpPr>
            <p:cNvPr id="27" name="_s1076"/>
            <p:cNvSpPr>
              <a:spLocks noChangeArrowheads="1"/>
            </p:cNvSpPr>
            <p:nvPr/>
          </p:nvSpPr>
          <p:spPr bwMode="auto">
            <a:xfrm>
              <a:off x="2962" y="1822"/>
              <a:ext cx="864" cy="57"/>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SOCIEDADES PÚBLICAS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Y DE ECONOMÍA MIXTA</a:t>
              </a: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517232"/>
            <a:ext cx="8183562" cy="1052512"/>
          </a:xfrm>
        </p:spPr>
        <p:txBody>
          <a:bodyPr/>
          <a:lstStyle/>
          <a:p>
            <a:pPr eaLnBrk="1" fontAlgn="auto" hangingPunct="1">
              <a:spcAft>
                <a:spcPts val="0"/>
              </a:spcAft>
              <a:defRPr/>
            </a:pPr>
            <a:r>
              <a:rPr lang="es-CO" dirty="0" smtClean="0"/>
              <a:t>Términos imprescindibles:</a:t>
            </a:r>
            <a:endParaRPr lang="es-CO" dirty="0"/>
          </a:p>
        </p:txBody>
      </p:sp>
      <p:sp>
        <p:nvSpPr>
          <p:cNvPr id="15363" name="2 Marcador de contenido"/>
          <p:cNvSpPr>
            <a:spLocks noGrp="1"/>
          </p:cNvSpPr>
          <p:nvPr>
            <p:ph idx="1"/>
          </p:nvPr>
        </p:nvSpPr>
        <p:spPr>
          <a:xfrm>
            <a:off x="503238" y="530225"/>
            <a:ext cx="8172450" cy="5275039"/>
          </a:xfrm>
        </p:spPr>
        <p:txBody>
          <a:bodyPr>
            <a:noAutofit/>
          </a:bodyPr>
          <a:lstStyle/>
          <a:p>
            <a:pPr algn="just" eaLnBrk="1" hangingPunct="1"/>
            <a:r>
              <a:rPr lang="es-ES" sz="1100" b="1" dirty="0" smtClean="0"/>
              <a:t>EL </a:t>
            </a:r>
            <a:r>
              <a:rPr lang="es-ES" sz="1100" b="1" dirty="0"/>
              <a:t>GOBIERNO:</a:t>
            </a:r>
            <a:endParaRPr lang="es-CO" sz="1100" dirty="0"/>
          </a:p>
          <a:p>
            <a:pPr algn="just">
              <a:buNone/>
            </a:pPr>
            <a:r>
              <a:rPr lang="es-ES" sz="1100" dirty="0"/>
              <a:t>	Para todos los efectos, se entenderá por Gobierno, el Presidente de la República junto con el o los Ministros y Directores de Departamento Administrativo correspondientes al tema que se trate y en cada caso en particular.</a:t>
            </a:r>
            <a:endParaRPr lang="es-CO" sz="1100" dirty="0"/>
          </a:p>
          <a:p>
            <a:pPr algn="just">
              <a:buNone/>
            </a:pPr>
            <a:r>
              <a:rPr lang="es-ES" sz="1100" b="1" dirty="0"/>
              <a:t> </a:t>
            </a:r>
            <a:endParaRPr lang="es-CO" sz="1100" dirty="0"/>
          </a:p>
          <a:p>
            <a:pPr algn="just"/>
            <a:r>
              <a:rPr lang="es-MX" sz="1100" b="1" dirty="0"/>
              <a:t>LOS SECTORES ADMINISTRATIVOS</a:t>
            </a:r>
            <a:r>
              <a:rPr lang="es-MX" sz="1100" dirty="0"/>
              <a:t>:</a:t>
            </a:r>
            <a:endParaRPr lang="es-CO" sz="1100" dirty="0"/>
          </a:p>
          <a:p>
            <a:pPr algn="just">
              <a:buNone/>
            </a:pPr>
            <a:r>
              <a:rPr lang="es-ES" sz="1100" dirty="0"/>
              <a:t>	El Sector Administrativo está integrado por el Ministerio o Departamento Administrativo, las superintendencias y demás entidades que la ley o el Gobierno Nacional definan como adscritas o vinculadas a aquellos según correspondiere a cada área. </a:t>
            </a:r>
            <a:r>
              <a:rPr lang="es-CO" sz="1100" dirty="0" err="1"/>
              <a:t>Crf</a:t>
            </a:r>
            <a:r>
              <a:rPr lang="es-CO" sz="1100" dirty="0"/>
              <a:t>. Ley 489 de 1998, art. 42.</a:t>
            </a:r>
          </a:p>
          <a:p>
            <a:pPr algn="just">
              <a:buNone/>
            </a:pPr>
            <a:r>
              <a:rPr lang="es-ES" sz="1100" b="1" dirty="0"/>
              <a:t> </a:t>
            </a:r>
            <a:endParaRPr lang="es-CO" sz="1100" dirty="0"/>
          </a:p>
          <a:p>
            <a:pPr algn="just"/>
            <a:r>
              <a:rPr lang="es-ES" sz="1100" b="1" dirty="0"/>
              <a:t>LOS SISTEMAS ADMINISTRATIVOS:</a:t>
            </a:r>
            <a:endParaRPr lang="es-CO" sz="1100" dirty="0"/>
          </a:p>
          <a:p>
            <a:pPr algn="just">
              <a:buNone/>
            </a:pPr>
            <a:r>
              <a:rPr lang="es-ES" sz="1100" dirty="0"/>
              <a:t>	El Gobierno Nacional podrá organizar sistemas administrativos nacionales con el fin de coordinar las actividades estatales y de los particulares. Para tal efecto preverá los órganos o entidades a los cuales corresponde desarrollar las actividades de dirección, programación, ejecución y evaluación. </a:t>
            </a:r>
            <a:r>
              <a:rPr lang="es-CO" sz="1100" dirty="0" err="1"/>
              <a:t>Crf</a:t>
            </a:r>
            <a:r>
              <a:rPr lang="es-CO" sz="1100" dirty="0"/>
              <a:t>. Ley 489 de 1998, art. 43.</a:t>
            </a:r>
          </a:p>
          <a:p>
            <a:pPr algn="just">
              <a:buNone/>
            </a:pPr>
            <a:r>
              <a:rPr lang="es-ES" sz="1100" dirty="0"/>
              <a:t> </a:t>
            </a:r>
            <a:endParaRPr lang="es-CO" sz="1100" dirty="0"/>
          </a:p>
          <a:p>
            <a:pPr algn="just"/>
            <a:r>
              <a:rPr lang="es-ES" sz="1100" b="1" dirty="0"/>
              <a:t>ENTIDADES ADSCRITAS:</a:t>
            </a:r>
            <a:endParaRPr lang="es-CO" sz="1100" dirty="0"/>
          </a:p>
          <a:p>
            <a:pPr algn="just">
              <a:buNone/>
            </a:pPr>
            <a:r>
              <a:rPr lang="es-CO" sz="1100" dirty="0"/>
              <a:t>	</a:t>
            </a:r>
            <a:r>
              <a:rPr lang="es-MX" sz="1100" dirty="0"/>
              <a:t>La adscripción de funciones o desconcentración por adscripción, es la figura mediante la cual la ley u otra norma de carácter general otorgan directamente a una autoridad, determinada función que corresponde, en principio, a otra autoridad.</a:t>
            </a:r>
            <a:endParaRPr lang="es-CO" sz="1100" dirty="0"/>
          </a:p>
          <a:p>
            <a:pPr algn="just">
              <a:buNone/>
            </a:pPr>
            <a:r>
              <a:rPr lang="es-ES" sz="1100" dirty="0"/>
              <a:t> </a:t>
            </a:r>
            <a:endParaRPr lang="es-CO" sz="1100" dirty="0"/>
          </a:p>
          <a:p>
            <a:pPr algn="just"/>
            <a:r>
              <a:rPr lang="es-ES" sz="1100" b="1" dirty="0"/>
              <a:t>ENTIDADES VINCULADAS:</a:t>
            </a:r>
            <a:endParaRPr lang="es-CO" sz="1100" dirty="0"/>
          </a:p>
          <a:p>
            <a:pPr algn="just">
              <a:buNone/>
            </a:pPr>
            <a:r>
              <a:rPr lang="es-MX" sz="1100" dirty="0"/>
              <a:t>	Es la facultad que se otorga a las entidades públicas diferentes del Estado para gobernarse por sí mismas, mediante la radicación de funciones en sus manos para que las ejerzan autónomamente.</a:t>
            </a:r>
            <a:endParaRPr lang="es-CO" sz="1100" dirty="0"/>
          </a:p>
          <a:p>
            <a:pPr algn="just"/>
            <a:endParaRPr lang="es-CO" sz="1100" dirty="0"/>
          </a:p>
          <a:p>
            <a:pPr algn="just"/>
            <a:r>
              <a:rPr lang="es-ES" sz="1100" b="1" dirty="0"/>
              <a:t>LAS ENTIDADES Y ORGANISMOS SUJETOS A RÉGIMEN ESPECIAL:</a:t>
            </a:r>
            <a:endParaRPr lang="es-CO" sz="1100" dirty="0"/>
          </a:p>
          <a:p>
            <a:pPr algn="just">
              <a:buNone/>
            </a:pPr>
            <a:r>
              <a:rPr lang="es-ES" sz="1100" dirty="0"/>
              <a:t>	Lo serán, entre otros, el Banco de la República, la Autoridad Nacional de Televisión - ANTV, la Comisión Nacional de Servicio Civil, CISA S.A., FOGAFIN, FOGACOOP, los entes universitarios autónomos, las corporaciones autónomas regionales y los demás organismos y entidades con régimen especial otorgado por la Constitución Política.</a:t>
            </a:r>
            <a:endParaRPr lang="es-CO" sz="11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normAutofit fontScale="90000"/>
          </a:bodyPr>
          <a:lstStyle/>
          <a:p>
            <a:pPr eaLnBrk="1" fontAlgn="auto" hangingPunct="1">
              <a:spcAft>
                <a:spcPts val="0"/>
              </a:spcAft>
              <a:defRPr/>
            </a:pPr>
            <a:r>
              <a:rPr lang="es-CO" dirty="0" smtClean="0"/>
              <a:t>Clasificación de los Órganos Principales del Estado:</a:t>
            </a:r>
            <a:endParaRPr lang="es-CO" dirty="0"/>
          </a:p>
        </p:txBody>
      </p:sp>
      <p:sp>
        <p:nvSpPr>
          <p:cNvPr id="16387" name="2 Marcador de contenido"/>
          <p:cNvSpPr>
            <a:spLocks noGrp="1"/>
          </p:cNvSpPr>
          <p:nvPr>
            <p:ph idx="1"/>
          </p:nvPr>
        </p:nvSpPr>
        <p:spPr>
          <a:xfrm>
            <a:off x="503238" y="530225"/>
            <a:ext cx="8183562" cy="4187825"/>
          </a:xfrm>
        </p:spPr>
        <p:txBody>
          <a:bodyPr>
            <a:normAutofit/>
          </a:bodyPr>
          <a:lstStyle/>
          <a:p>
            <a:pPr algn="just" eaLnBrk="1" hangingPunct="1"/>
            <a:r>
              <a:rPr lang="es-ES" i="1" dirty="0" smtClean="0"/>
              <a:t>Órganos constitucionales y órganos subordinados o secundarios.</a:t>
            </a:r>
          </a:p>
          <a:p>
            <a:pPr algn="just" eaLnBrk="1" hangingPunct="1"/>
            <a:r>
              <a:rPr lang="es-ES" i="1" dirty="0" smtClean="0"/>
              <a:t>Órganos individuales, unitarios, unipersonales o </a:t>
            </a:r>
            <a:r>
              <a:rPr lang="es-ES" i="1" dirty="0" err="1" smtClean="0"/>
              <a:t>monocráticos</a:t>
            </a:r>
            <a:r>
              <a:rPr lang="es-ES" i="1" dirty="0" smtClean="0"/>
              <a:t> y órganos colegiados.</a:t>
            </a:r>
          </a:p>
          <a:p>
            <a:pPr algn="just" eaLnBrk="1" hangingPunct="1"/>
            <a:r>
              <a:rPr lang="es-ES" i="1" dirty="0" smtClean="0"/>
              <a:t>Órganos representativos y no representativos.</a:t>
            </a:r>
          </a:p>
          <a:p>
            <a:pPr algn="just" eaLnBrk="1" hangingPunct="1"/>
            <a:r>
              <a:rPr lang="es-ES" i="1" dirty="0" smtClean="0"/>
              <a:t>Órganos complejos.</a:t>
            </a:r>
            <a:endParaRPr lang="es-CO"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3" name="Rectangle 2"/>
          <p:cNvSpPr>
            <a:spLocks noGrp="1" noChangeArrowheads="1"/>
          </p:cNvSpPr>
          <p:nvPr>
            <p:ph type="title"/>
          </p:nvPr>
        </p:nvSpPr>
        <p:spPr>
          <a:xfrm>
            <a:off x="219075" y="227013"/>
            <a:ext cx="7477125" cy="76200"/>
          </a:xfrm>
        </p:spPr>
        <p:txBody>
          <a:bodyPr>
            <a:normAutofit fontScale="90000"/>
          </a:bodyPr>
          <a:lstStyle/>
          <a:p>
            <a:pPr eaLnBrk="1" hangingPunct="1"/>
            <a:endParaRPr lang="es-ES" altLang="es-ES" sz="3600" smtClean="0"/>
          </a:p>
        </p:txBody>
      </p:sp>
      <p:graphicFrame>
        <p:nvGraphicFramePr>
          <p:cNvPr id="2" name="Diagrama 1"/>
          <p:cNvGraphicFramePr/>
          <p:nvPr/>
        </p:nvGraphicFramePr>
        <p:xfrm>
          <a:off x="179388" y="620713"/>
          <a:ext cx="8640762" cy="614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757582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rmAutofit/>
          </a:bodyPr>
          <a:lstStyle/>
          <a:p>
            <a:pPr algn="just">
              <a:buNone/>
            </a:pPr>
            <a:r>
              <a:rPr lang="es-ES" dirty="0" smtClean="0"/>
              <a:t>	El </a:t>
            </a:r>
            <a:r>
              <a:rPr lang="es-ES" dirty="0"/>
              <a:t>denominado Programa de "Renovación de la Administración Pública: Hacia un Estado Comunitario", tuvo </a:t>
            </a:r>
            <a:r>
              <a:rPr lang="es-ES" dirty="0" smtClean="0"/>
              <a:t>en 2002 los </a:t>
            </a:r>
            <a:r>
              <a:rPr lang="es-ES" dirty="0"/>
              <a:t>siguientes objetivos principales:</a:t>
            </a:r>
            <a:endParaRPr lang="es-CO" dirty="0"/>
          </a:p>
          <a:p>
            <a:pPr algn="just">
              <a:buNone/>
            </a:pPr>
            <a:endParaRPr lang="es-CO" dirty="0"/>
          </a:p>
          <a:p>
            <a:pPr lvl="0" algn="just"/>
            <a:r>
              <a:rPr lang="es-ES" b="1" dirty="0"/>
              <a:t>Estado Comunitario.</a:t>
            </a:r>
            <a:r>
              <a:rPr lang="es-ES" dirty="0"/>
              <a:t> </a:t>
            </a:r>
            <a:endParaRPr lang="es-CO" dirty="0"/>
          </a:p>
          <a:p>
            <a:pPr lvl="0" algn="just"/>
            <a:r>
              <a:rPr lang="es-ES" b="1" dirty="0"/>
              <a:t>Rediseño de la organización institucional pública.</a:t>
            </a:r>
            <a:endParaRPr lang="es-CO" dirty="0"/>
          </a:p>
          <a:p>
            <a:pPr algn="just"/>
            <a:r>
              <a:rPr lang="es-ES" b="1" dirty="0"/>
              <a:t>Rescatar la legitimidad del Estado ante el ciudadano</a:t>
            </a:r>
            <a:endParaRPr lang="es-CO"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normAutofit fontScale="90000"/>
          </a:bodyPr>
          <a:lstStyle/>
          <a:p>
            <a:pPr>
              <a:defRPr/>
            </a:pPr>
            <a:r>
              <a:rPr lang="es-CO" dirty="0" smtClean="0"/>
              <a:t>Integración de la Administración Pública:</a:t>
            </a:r>
            <a:endParaRPr lang="es-CO" dirty="0"/>
          </a:p>
        </p:txBody>
      </p:sp>
      <p:sp>
        <p:nvSpPr>
          <p:cNvPr id="17411" name="2 Marcador de contenido"/>
          <p:cNvSpPr>
            <a:spLocks noGrp="1"/>
          </p:cNvSpPr>
          <p:nvPr>
            <p:ph idx="1"/>
          </p:nvPr>
        </p:nvSpPr>
        <p:spPr>
          <a:xfrm>
            <a:off x="503238" y="530225"/>
            <a:ext cx="8183562" cy="4452938"/>
          </a:xfrm>
        </p:spPr>
        <p:txBody>
          <a:bodyPr>
            <a:noAutofit/>
          </a:bodyPr>
          <a:lstStyle/>
          <a:p>
            <a:pPr algn="just"/>
            <a:r>
              <a:rPr lang="es-ES" sz="1200" b="1" i="1" dirty="0" smtClean="0"/>
              <a:t>Artículo 39. INTEGRACIÓN DE LA ADMINISTRACIÓN PÚBLICA</a:t>
            </a:r>
            <a:r>
              <a:rPr lang="es-ES" sz="1200" i="1" dirty="0" smtClean="0"/>
              <a:t>. La Administración Pública se integra por los organismos que conforman la Rama Ejecutiva del Poder Público y por todos los demás organismos y entidades de naturaleza pública que de manera permanente tienen a su cargo el ejercicio de las actividades y funciones administrativas o la prestación de servicios públicos del Estado colombiano. </a:t>
            </a:r>
            <a:endParaRPr lang="es-CO" sz="1200" dirty="0" smtClean="0"/>
          </a:p>
          <a:p>
            <a:pPr algn="just">
              <a:buNone/>
            </a:pPr>
            <a:endParaRPr lang="es-CO" sz="1200" dirty="0" smtClean="0"/>
          </a:p>
          <a:p>
            <a:pPr algn="just"/>
            <a:r>
              <a:rPr lang="es-ES" sz="1200" i="1" dirty="0" smtClean="0"/>
              <a:t>La Presidencia de la República, los ministerios y los departamentos administrativos, en lo nacional, son los organismos principales de la Administración. </a:t>
            </a:r>
            <a:endParaRPr lang="es-CO" sz="1200" dirty="0"/>
          </a:p>
          <a:p>
            <a:pPr algn="just">
              <a:buNone/>
            </a:pPr>
            <a:r>
              <a:rPr lang="es-ES" sz="1200" i="1" dirty="0" smtClean="0"/>
              <a:t> </a:t>
            </a:r>
            <a:endParaRPr lang="es-CO" sz="1200" dirty="0" smtClean="0"/>
          </a:p>
          <a:p>
            <a:pPr algn="just"/>
            <a:r>
              <a:rPr lang="es-ES" sz="1200" i="1" dirty="0" smtClean="0"/>
              <a:t>Así mismo, los ministerios, los departamentos administrativos y las superintendencias constituyen el Sector Central de la Administración Pública Nacional. Los organismos y entidades adscritos o vinculados a un Ministerio o un Departamento Administrativo que gocen de personería jurídica, autonomía administrativa y patrimonio propio o capital independiente conforman el Sector Descentralizado de la Administración Pública Nacional y cumplen sus funciones en los términos que señale la ley. </a:t>
            </a:r>
            <a:endParaRPr lang="es-CO" sz="1200" dirty="0" smtClean="0"/>
          </a:p>
          <a:p>
            <a:pPr algn="just">
              <a:buNone/>
            </a:pPr>
            <a:r>
              <a:rPr lang="es-ES" sz="1200" i="1" dirty="0" smtClean="0"/>
              <a:t> </a:t>
            </a:r>
            <a:endParaRPr lang="es-CO" sz="1200" dirty="0" smtClean="0"/>
          </a:p>
          <a:p>
            <a:pPr algn="just"/>
            <a:r>
              <a:rPr lang="es-ES" sz="1200" i="1" dirty="0" smtClean="0"/>
              <a:t>Las gobernaciones, las alcaldías, las secretarías de despacho y los departamentos administrativos son los organismos principales de la Administración en el correspondiente nivel territorial. Los demás les están adscritos o vinculados, cumplen sus funciones bajo su orientación, coordinación y control en los términos que señalen la ley, las ordenanzas o los acuerdos, según el caso. </a:t>
            </a:r>
            <a:endParaRPr lang="es-CO" sz="1200" dirty="0" smtClean="0"/>
          </a:p>
          <a:p>
            <a:pPr algn="just">
              <a:buNone/>
            </a:pPr>
            <a:r>
              <a:rPr lang="es-ES" sz="1200" i="1" dirty="0" smtClean="0"/>
              <a:t> </a:t>
            </a:r>
            <a:endParaRPr lang="es-CO" sz="1200" dirty="0" smtClean="0"/>
          </a:p>
          <a:p>
            <a:pPr algn="just"/>
            <a:r>
              <a:rPr lang="es-ES" sz="1200" i="1" dirty="0" smtClean="0"/>
              <a:t>Las asambleas departamentales y los concejos distritales y municipales son corporaciones administrativas de elección popular que cumplen las funciones que les señalan la Constitución Política y la ley. </a:t>
            </a:r>
            <a:endParaRPr lang="es-CO" sz="12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La Ley 1444 de 2011,  otorgó precisas atribuciones al Primer Mandatario:</a:t>
            </a:r>
            <a:endParaRPr lang="es-CO" dirty="0"/>
          </a:p>
        </p:txBody>
      </p:sp>
      <p:sp>
        <p:nvSpPr>
          <p:cNvPr id="3" name="2 Marcador de contenido"/>
          <p:cNvSpPr>
            <a:spLocks noGrp="1"/>
          </p:cNvSpPr>
          <p:nvPr>
            <p:ph idx="1"/>
          </p:nvPr>
        </p:nvSpPr>
        <p:spPr/>
        <p:txBody>
          <a:bodyPr>
            <a:normAutofit fontScale="85000" lnSpcReduction="20000"/>
          </a:bodyPr>
          <a:lstStyle/>
          <a:p>
            <a:pPr>
              <a:buNone/>
            </a:pPr>
            <a:r>
              <a:rPr lang="es-CO" dirty="0"/>
              <a:t> </a:t>
            </a:r>
          </a:p>
          <a:p>
            <a:pPr algn="just">
              <a:buNone/>
            </a:pPr>
            <a:r>
              <a:rPr lang="es-CO" dirty="0" smtClean="0"/>
              <a:t>	a</a:t>
            </a:r>
            <a:r>
              <a:rPr lang="es-CO" dirty="0"/>
              <a:t>) Crear, escindir, fusionar y suprimir, así como determinar la denominación, número, estructura orgánica y orden de precedencia de los departamentos administrativos;</a:t>
            </a:r>
          </a:p>
          <a:p>
            <a:pPr algn="just">
              <a:buNone/>
            </a:pPr>
            <a:r>
              <a:rPr lang="es-CO" dirty="0" smtClean="0"/>
              <a:t>	b</a:t>
            </a:r>
            <a:r>
              <a:rPr lang="es-CO" dirty="0"/>
              <a:t>) Determinar los objetivos y la estructura orgánica de los Ministerios creados por disposición de la presente ley, así como la integración de los sectores administrativos respectivos;</a:t>
            </a:r>
          </a:p>
          <a:p>
            <a:pPr algn="just">
              <a:buNone/>
            </a:pPr>
            <a:r>
              <a:rPr lang="es-CO" dirty="0" smtClean="0"/>
              <a:t>	c</a:t>
            </a:r>
            <a:r>
              <a:rPr lang="es-CO" dirty="0"/>
              <a:t>) Modificar los objetivos y estructura orgánica de los Ministerios reorganizados por disposición de la presente ley, así como la integración de los sectores administrativos respectivos;</a:t>
            </a:r>
          </a:p>
          <a:p>
            <a:pPr algn="just">
              <a:buNone/>
            </a:pPr>
            <a:r>
              <a:rPr lang="es-CO" dirty="0" smtClean="0"/>
              <a:t>	d</a:t>
            </a:r>
            <a:r>
              <a:rPr lang="es-CO" dirty="0"/>
              <a:t>) Reasignar funciones y competencias orgánicas entre las entidades y organismos de la Administración Pública nacional y entre estas y otras entidades y organismos del Estado;</a:t>
            </a:r>
          </a:p>
          <a:p>
            <a:pPr algn="just">
              <a:buNone/>
            </a:pPr>
            <a:r>
              <a:rPr lang="es-CO" dirty="0" smtClean="0"/>
              <a:t>	e</a:t>
            </a:r>
            <a:r>
              <a:rPr lang="es-CO" dirty="0"/>
              <a:t>) Crear, escindir y cambiar la naturaleza jurídica de los establecimientos públicos y otras entidades u organismos de la rama ejecutiva del orden nacional</a:t>
            </a:r>
            <a:r>
              <a:rPr lang="es-CO" dirty="0" smtClean="0"/>
              <a:t>;</a:t>
            </a:r>
            <a:endParaRPr lang="es-CO"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La Ley 1444 de 2011,  otorgó precisas atribuciones al Primer Mandatario:</a:t>
            </a:r>
            <a:endParaRPr lang="es-CO" dirty="0"/>
          </a:p>
        </p:txBody>
      </p:sp>
      <p:sp>
        <p:nvSpPr>
          <p:cNvPr id="3" name="2 Marcador de contenido"/>
          <p:cNvSpPr>
            <a:spLocks noGrp="1"/>
          </p:cNvSpPr>
          <p:nvPr>
            <p:ph idx="1"/>
          </p:nvPr>
        </p:nvSpPr>
        <p:spPr/>
        <p:txBody>
          <a:bodyPr>
            <a:normAutofit fontScale="25000" lnSpcReduction="20000"/>
          </a:bodyPr>
          <a:lstStyle/>
          <a:p>
            <a:pPr algn="just">
              <a:buNone/>
            </a:pPr>
            <a:r>
              <a:rPr lang="es-CO" dirty="0"/>
              <a:t>	</a:t>
            </a:r>
            <a:r>
              <a:rPr lang="es-CO" sz="6400" dirty="0" smtClean="0"/>
              <a:t>f) Señalar, modificar y determinar los objetivos y la estructura orgánica de las entidades u organismos resultantes de las creaciones, fusiones o escisiones y los de aquellas entidades u organismos a los cuales se trasladen las funciones de las suprimidas, escindidas, fusionadas o transformadas, y de la Agencia Nacional para la Defensa Jurídica del Estado;</a:t>
            </a:r>
          </a:p>
          <a:p>
            <a:pPr algn="just">
              <a:buNone/>
            </a:pPr>
            <a:r>
              <a:rPr lang="es-CO" sz="6400" dirty="0"/>
              <a:t>	</a:t>
            </a:r>
            <a:r>
              <a:rPr lang="es-CO" sz="6400" dirty="0" smtClean="0"/>
              <a:t>g) Crear las entidades u organismos que se requieran para desarrollar los objetivos que cumplían las entidades u organismos que se supriman, escindan, fusionen o transformen, cuando a ello haya lugar;</a:t>
            </a:r>
          </a:p>
          <a:p>
            <a:pPr algn="just">
              <a:buNone/>
            </a:pPr>
            <a:r>
              <a:rPr lang="es-CO" sz="6400" dirty="0"/>
              <a:t>	</a:t>
            </a:r>
            <a:r>
              <a:rPr lang="es-CO" sz="6400" dirty="0" smtClean="0"/>
              <a:t>h) Determinar la adscripción o la vinculación de las entidades públicas nacionales descentralizadas;</a:t>
            </a:r>
          </a:p>
          <a:p>
            <a:pPr algn="just">
              <a:buNone/>
            </a:pPr>
            <a:r>
              <a:rPr lang="es-CO" sz="6400" dirty="0"/>
              <a:t>	</a:t>
            </a:r>
            <a:r>
              <a:rPr lang="es-CO" sz="6400" dirty="0" smtClean="0"/>
              <a:t>i) Realizar las modificaciones presupuestales necesarias para financiar los gastos de funcionamiento e inversión necesarios para el cumplimiento de las funciones que se asignen a las entidades creadas, escindidas, suprimidas, fusionadas o reestructuradas en desarrollo de las facultades otorgadas por la presente ley;</a:t>
            </a:r>
          </a:p>
          <a:p>
            <a:pPr algn="just">
              <a:buNone/>
            </a:pPr>
            <a:r>
              <a:rPr lang="es-CO" sz="6400" dirty="0"/>
              <a:t>	</a:t>
            </a:r>
            <a:r>
              <a:rPr lang="es-CO" sz="6400" dirty="0" smtClean="0"/>
              <a:t>j) Crear los empleos en la planta de personal de la Fiscalía General de la Nación que se requieran para asumir las funciones y cargas de trabajo que reciba como consecuencia de la supresión o reestructuración del DAS. En los empleos que se creen se incorporarán los servidores públicos que cumplan estas funciones y cargas de trabajo en la entidad reestructurada o suprimida, de acuerdo con las necesidades del servicio. Igualmente, se realizarán los traslados de recursos a los cuales haya lugar”.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La Ley 1450 “Prosperidad para Todos”:</a:t>
            </a:r>
            <a:endParaRPr lang="es-CO" dirty="0"/>
          </a:p>
        </p:txBody>
      </p:sp>
      <p:sp>
        <p:nvSpPr>
          <p:cNvPr id="3" name="2 Marcador de contenido"/>
          <p:cNvSpPr>
            <a:spLocks noGrp="1"/>
          </p:cNvSpPr>
          <p:nvPr>
            <p:ph idx="1"/>
          </p:nvPr>
        </p:nvSpPr>
        <p:spPr/>
        <p:txBody>
          <a:bodyPr>
            <a:normAutofit/>
          </a:bodyPr>
          <a:lstStyle/>
          <a:p>
            <a:pPr algn="just">
              <a:buNone/>
            </a:pPr>
            <a:r>
              <a:rPr lang="es-CO" dirty="0"/>
              <a:t>1. Fortalecimiento institucional para la inclusión social y reconciliación;</a:t>
            </a:r>
          </a:p>
          <a:p>
            <a:pPr algn="just">
              <a:buNone/>
            </a:pPr>
            <a:r>
              <a:rPr lang="es-CO" dirty="0"/>
              <a:t>2. Fortalecimiento institucional para la política social del Estado y protección de los derechos;</a:t>
            </a:r>
          </a:p>
          <a:p>
            <a:pPr algn="just">
              <a:buNone/>
            </a:pPr>
            <a:r>
              <a:rPr lang="es-CO" dirty="0"/>
              <a:t>3. Fortalecimiento institucional para los sectores críticos de la competitividad del país; </a:t>
            </a:r>
            <a:r>
              <a:rPr lang="es-CO" dirty="0" smtClean="0"/>
              <a:t>y,</a:t>
            </a:r>
            <a:endParaRPr lang="es-CO" dirty="0"/>
          </a:p>
          <a:p>
            <a:pPr algn="just">
              <a:buNone/>
            </a:pPr>
            <a:r>
              <a:rPr lang="es-CO" dirty="0"/>
              <a:t>4. Fortalecimiento de la eficacia y eficiencia del Estado</a:t>
            </a:r>
            <a:r>
              <a:rPr lang="es-CO" dirty="0" smtClean="0"/>
              <a:t>.</a:t>
            </a:r>
            <a:endParaRPr lang="es-CO"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dirty="0" smtClean="0"/>
              <a:t>Ley 1753 de 2015 </a:t>
            </a:r>
            <a:br>
              <a:rPr lang="es-CO" dirty="0" smtClean="0"/>
            </a:br>
            <a:r>
              <a:rPr lang="es-CO" dirty="0" smtClean="0"/>
              <a:t>“Todos por un nuevo país”</a:t>
            </a:r>
            <a:endParaRPr lang="es-CO" dirty="0"/>
          </a:p>
        </p:txBody>
      </p:sp>
      <p:sp>
        <p:nvSpPr>
          <p:cNvPr id="3" name="Marcador de contenido 2"/>
          <p:cNvSpPr>
            <a:spLocks noGrp="1"/>
          </p:cNvSpPr>
          <p:nvPr>
            <p:ph idx="1"/>
          </p:nvPr>
        </p:nvSpPr>
        <p:spPr/>
        <p:txBody>
          <a:bodyPr/>
          <a:lstStyle/>
          <a:p>
            <a:pPr algn="just"/>
            <a:r>
              <a:rPr lang="es-CO" dirty="0" smtClean="0"/>
              <a:t>Pilares del Plan:</a:t>
            </a:r>
          </a:p>
          <a:p>
            <a:pPr marL="514350" indent="-514350" algn="just">
              <a:buAutoNum type="arabicPeriod"/>
            </a:pPr>
            <a:r>
              <a:rPr lang="es-CO" dirty="0" smtClean="0"/>
              <a:t>Paz, Equidad y Educación. Estrategias básicas. Estructura y competitividad.</a:t>
            </a:r>
          </a:p>
          <a:p>
            <a:pPr marL="514350" indent="-514350" algn="just">
              <a:buAutoNum type="arabicPeriod"/>
            </a:pPr>
            <a:r>
              <a:rPr lang="es-CO" dirty="0" smtClean="0"/>
              <a:t>Movilidad Social.</a:t>
            </a:r>
          </a:p>
          <a:p>
            <a:pPr marL="514350" indent="-514350" algn="just">
              <a:buAutoNum type="arabicPeriod"/>
            </a:pPr>
            <a:r>
              <a:rPr lang="es-CO" dirty="0" smtClean="0"/>
              <a:t>Transformación del campo.</a:t>
            </a:r>
          </a:p>
          <a:p>
            <a:pPr marL="514350" indent="-514350" algn="just">
              <a:buAutoNum type="arabicPeriod"/>
            </a:pPr>
            <a:r>
              <a:rPr lang="es-CO" dirty="0" smtClean="0"/>
              <a:t>Seguridad y justicia para la paz.</a:t>
            </a:r>
          </a:p>
          <a:p>
            <a:pPr marL="514350" indent="-514350" algn="just">
              <a:buAutoNum type="arabicPeriod"/>
            </a:pPr>
            <a:r>
              <a:rPr lang="es-CO" dirty="0" smtClean="0"/>
              <a:t>Buen Gobierno y crecimiento verde.</a:t>
            </a:r>
            <a:endParaRPr lang="es-CO" dirty="0"/>
          </a:p>
        </p:txBody>
      </p:sp>
    </p:spTree>
    <p:extLst>
      <p:ext uri="{BB962C8B-B14F-4D97-AF65-F5344CB8AC3E}">
        <p14:creationId xmlns:p14="http://schemas.microsoft.com/office/powerpoint/2010/main" val="575745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fontAlgn="auto">
              <a:spcAft>
                <a:spcPts val="0"/>
              </a:spcAft>
              <a:defRPr/>
            </a:pPr>
            <a:r>
              <a:rPr lang="es-CO" dirty="0" smtClean="0">
                <a:solidFill>
                  <a:schemeClr val="accent1">
                    <a:tint val="88000"/>
                    <a:satMod val="150000"/>
                  </a:schemeClr>
                </a:solidFill>
              </a:rPr>
              <a:t>Génesis de la Administración Pública:</a:t>
            </a:r>
            <a:endParaRPr lang="es-CO" dirty="0">
              <a:solidFill>
                <a:schemeClr val="accent1">
                  <a:tint val="88000"/>
                  <a:satMod val="150000"/>
                </a:schemeClr>
              </a:solidFill>
            </a:endParaRPr>
          </a:p>
        </p:txBody>
      </p:sp>
      <p:sp>
        <p:nvSpPr>
          <p:cNvPr id="12291" name="2 Marcador de contenido"/>
          <p:cNvSpPr>
            <a:spLocks noGrp="1"/>
          </p:cNvSpPr>
          <p:nvPr>
            <p:ph idx="1"/>
          </p:nvPr>
        </p:nvSpPr>
        <p:spPr/>
        <p:txBody>
          <a:bodyPr>
            <a:normAutofit/>
          </a:bodyPr>
          <a:lstStyle/>
          <a:p>
            <a:pPr marL="265113" indent="-265113" algn="just">
              <a:buFont typeface="Wingdings 2" panose="05020102010507070707" pitchFamily="18" charset="2"/>
              <a:buChar char=""/>
            </a:pPr>
            <a:r>
              <a:rPr lang="es-MX" altLang="es-CO" smtClean="0"/>
              <a:t>el conjunto de organismos, cuerpos o funcionarios que obran de alguna manera bajo la suprema autoridad administrativa del presidente de la república, por formar parte de la rama ejecutiva del poder público y, encargados de cumplir los cometidos estatales y las múltiples intervenciones del Estado y de prestar los servicios que éste atiende. (Según mi adaptación a la definición de Jaime Vidal Perdomo).</a:t>
            </a:r>
            <a:endParaRPr lang="es-CO" altLang="es-CO" smtClean="0"/>
          </a:p>
          <a:p>
            <a:pPr marL="265113" indent="-265113">
              <a:buFont typeface="Wingdings 2" panose="05020102010507070707" pitchFamily="18" charset="2"/>
              <a:buChar char=""/>
            </a:pPr>
            <a:endParaRPr lang="es-CO" altLang="es-CO" smtClean="0"/>
          </a:p>
        </p:txBody>
      </p:sp>
    </p:spTree>
    <p:extLst>
      <p:ext uri="{BB962C8B-B14F-4D97-AF65-F5344CB8AC3E}">
        <p14:creationId xmlns:p14="http://schemas.microsoft.com/office/powerpoint/2010/main" val="3443300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p:txBody>
          <a:bodyPr/>
          <a:lstStyle/>
          <a:p>
            <a:endParaRPr lang="es-CO" altLang="es-CO" smtClean="0"/>
          </a:p>
        </p:txBody>
      </p:sp>
      <p:sp>
        <p:nvSpPr>
          <p:cNvPr id="3" name="2 Marcador de contenido"/>
          <p:cNvSpPr>
            <a:spLocks noGrp="1"/>
          </p:cNvSpPr>
          <p:nvPr>
            <p:ph idx="1"/>
          </p:nvPr>
        </p:nvSpPr>
        <p:spPr/>
        <p:txBody>
          <a:bodyPr rtlCol="0">
            <a:normAutofit fontScale="85000" lnSpcReduction="20000"/>
          </a:bodyPr>
          <a:lstStyle/>
          <a:p>
            <a:pPr marL="365760" indent="-365760" algn="just" fontAlgn="auto">
              <a:spcAft>
                <a:spcPts val="0"/>
              </a:spcAft>
              <a:buFont typeface="Wingdings 3" charset="2"/>
              <a:buChar char=""/>
              <a:defRPr/>
            </a:pPr>
            <a:r>
              <a:rPr lang="es-CO" dirty="0" smtClean="0">
                <a:solidFill>
                  <a:schemeClr val="tx1">
                    <a:lumMod val="85000"/>
                    <a:lumOff val="15000"/>
                  </a:schemeClr>
                </a:solidFill>
              </a:rPr>
              <a:t>Artículo 210 Superior</a:t>
            </a:r>
          </a:p>
          <a:p>
            <a:pPr marL="365760" indent="-365760" algn="just" fontAlgn="auto">
              <a:spcAft>
                <a:spcPts val="0"/>
              </a:spcAft>
              <a:buFont typeface="Wingdings 3" charset="2"/>
              <a:buChar char=""/>
              <a:defRPr/>
            </a:pPr>
            <a:r>
              <a:rPr lang="es-CO" dirty="0" smtClean="0">
                <a:solidFill>
                  <a:schemeClr val="tx1">
                    <a:lumMod val="85000"/>
                    <a:lumOff val="15000"/>
                  </a:schemeClr>
                </a:solidFill>
              </a:rPr>
              <a:t>Creación de organismos estatales.</a:t>
            </a:r>
          </a:p>
          <a:p>
            <a:pPr marL="365760" indent="-365760" algn="just" fontAlgn="auto">
              <a:spcAft>
                <a:spcPts val="0"/>
              </a:spcAft>
              <a:buFont typeface="Wingdings 3" charset="2"/>
              <a:buChar char=""/>
              <a:defRPr/>
            </a:pPr>
            <a:r>
              <a:rPr lang="es-ES" dirty="0" smtClean="0">
                <a:solidFill>
                  <a:schemeClr val="tx1">
                    <a:lumMod val="85000"/>
                    <a:lumOff val="15000"/>
                  </a:schemeClr>
                </a:solidFill>
              </a:rPr>
              <a:t>La estructura </a:t>
            </a:r>
            <a:r>
              <a:rPr lang="es-ES" dirty="0">
                <a:solidFill>
                  <a:schemeClr val="tx1">
                    <a:lumMod val="85000"/>
                    <a:lumOff val="15000"/>
                  </a:schemeClr>
                </a:solidFill>
              </a:rPr>
              <a:t>orgánica de un organismo o entidad administrativa comprende la determinación de los siguientes aspectos:</a:t>
            </a:r>
            <a:endParaRPr lang="es-CO" dirty="0">
              <a:solidFill>
                <a:schemeClr val="tx1">
                  <a:lumMod val="85000"/>
                  <a:lumOff val="15000"/>
                </a:schemeClr>
              </a:solidFill>
            </a:endParaRPr>
          </a:p>
          <a:p>
            <a:pPr marL="365760" indent="-365760" algn="just" fontAlgn="auto">
              <a:spcAft>
                <a:spcPts val="0"/>
              </a:spcAft>
              <a:buFont typeface="Wingdings" panose="05000000000000000000" pitchFamily="2" charset="2"/>
              <a:buNone/>
              <a:defRPr/>
            </a:pPr>
            <a:endParaRPr lang="es-CO" dirty="0">
              <a:solidFill>
                <a:schemeClr val="tx1">
                  <a:lumMod val="85000"/>
                  <a:lumOff val="15000"/>
                </a:schemeClr>
              </a:solidFill>
            </a:endParaRPr>
          </a:p>
          <a:p>
            <a:pPr marL="365760" indent="-365760" algn="just" fontAlgn="auto">
              <a:spcAft>
                <a:spcPts val="0"/>
              </a:spcAft>
              <a:buFont typeface="Wingdings" panose="05000000000000000000" pitchFamily="2" charset="2"/>
              <a:buChar char="ü"/>
              <a:defRPr/>
            </a:pPr>
            <a:r>
              <a:rPr lang="es-ES" dirty="0">
                <a:solidFill>
                  <a:schemeClr val="tx1">
                    <a:lumMod val="85000"/>
                    <a:lumOff val="15000"/>
                  </a:schemeClr>
                </a:solidFill>
              </a:rPr>
              <a:t>La denominación.</a:t>
            </a:r>
            <a:endParaRPr lang="es-CO" dirty="0">
              <a:solidFill>
                <a:schemeClr val="tx1">
                  <a:lumMod val="85000"/>
                  <a:lumOff val="15000"/>
                </a:schemeClr>
              </a:solidFill>
            </a:endParaRPr>
          </a:p>
          <a:p>
            <a:pPr marL="365760" indent="-365760" algn="just" fontAlgn="auto">
              <a:spcAft>
                <a:spcPts val="0"/>
              </a:spcAft>
              <a:buFont typeface="Wingdings" panose="05000000000000000000" pitchFamily="2" charset="2"/>
              <a:buChar char="ü"/>
              <a:defRPr/>
            </a:pPr>
            <a:r>
              <a:rPr lang="es-ES" dirty="0">
                <a:solidFill>
                  <a:schemeClr val="tx1">
                    <a:lumMod val="85000"/>
                    <a:lumOff val="15000"/>
                  </a:schemeClr>
                </a:solidFill>
              </a:rPr>
              <a:t>La naturaleza jurídica y el consiguiente régimen jurídico.</a:t>
            </a:r>
            <a:endParaRPr lang="es-CO" dirty="0">
              <a:solidFill>
                <a:schemeClr val="tx1">
                  <a:lumMod val="85000"/>
                  <a:lumOff val="15000"/>
                </a:schemeClr>
              </a:solidFill>
            </a:endParaRPr>
          </a:p>
          <a:p>
            <a:pPr marL="365760" indent="-365760" algn="just" fontAlgn="auto">
              <a:spcAft>
                <a:spcPts val="0"/>
              </a:spcAft>
              <a:buFont typeface="Wingdings" panose="05000000000000000000" pitchFamily="2" charset="2"/>
              <a:buChar char="ü"/>
              <a:defRPr/>
            </a:pPr>
            <a:r>
              <a:rPr lang="es-ES" dirty="0">
                <a:solidFill>
                  <a:schemeClr val="tx1">
                    <a:lumMod val="85000"/>
                    <a:lumOff val="15000"/>
                  </a:schemeClr>
                </a:solidFill>
              </a:rPr>
              <a:t>La sede.</a:t>
            </a:r>
            <a:endParaRPr lang="es-CO" dirty="0">
              <a:solidFill>
                <a:schemeClr val="tx1">
                  <a:lumMod val="85000"/>
                  <a:lumOff val="15000"/>
                </a:schemeClr>
              </a:solidFill>
            </a:endParaRPr>
          </a:p>
          <a:p>
            <a:pPr marL="365760" indent="-365760" algn="just" fontAlgn="auto">
              <a:spcAft>
                <a:spcPts val="0"/>
              </a:spcAft>
              <a:buFont typeface="Wingdings" panose="05000000000000000000" pitchFamily="2" charset="2"/>
              <a:buChar char="ü"/>
              <a:defRPr/>
            </a:pPr>
            <a:r>
              <a:rPr lang="es-ES" dirty="0">
                <a:solidFill>
                  <a:schemeClr val="tx1">
                    <a:lumMod val="85000"/>
                    <a:lumOff val="15000"/>
                  </a:schemeClr>
                </a:solidFill>
              </a:rPr>
              <a:t>La integración de su patrimonio.</a:t>
            </a:r>
            <a:endParaRPr lang="es-CO" dirty="0">
              <a:solidFill>
                <a:schemeClr val="tx1">
                  <a:lumMod val="85000"/>
                  <a:lumOff val="15000"/>
                </a:schemeClr>
              </a:solidFill>
            </a:endParaRPr>
          </a:p>
          <a:p>
            <a:pPr marL="365760" indent="-365760" algn="just" fontAlgn="auto">
              <a:spcAft>
                <a:spcPts val="0"/>
              </a:spcAft>
              <a:buFont typeface="Wingdings" panose="05000000000000000000" pitchFamily="2" charset="2"/>
              <a:buChar char="ü"/>
              <a:defRPr/>
            </a:pPr>
            <a:r>
              <a:rPr lang="es-ES" dirty="0">
                <a:solidFill>
                  <a:schemeClr val="tx1">
                    <a:lumMod val="85000"/>
                    <a:lumOff val="15000"/>
                  </a:schemeClr>
                </a:solidFill>
              </a:rPr>
              <a:t>El señalamiento de los órganos superiores de dirección y adminis­tración y la forma de integración y de designación de sus titulares, y</a:t>
            </a:r>
            <a:endParaRPr lang="es-CO" dirty="0">
              <a:solidFill>
                <a:schemeClr val="tx1">
                  <a:lumMod val="85000"/>
                  <a:lumOff val="15000"/>
                </a:schemeClr>
              </a:solidFill>
            </a:endParaRPr>
          </a:p>
          <a:p>
            <a:pPr marL="365760" indent="-365760" algn="just" fontAlgn="auto">
              <a:spcAft>
                <a:spcPts val="0"/>
              </a:spcAft>
              <a:buFont typeface="Wingdings" panose="05000000000000000000" pitchFamily="2" charset="2"/>
              <a:buChar char="ü"/>
              <a:defRPr/>
            </a:pPr>
            <a:r>
              <a:rPr lang="es-ES" dirty="0">
                <a:solidFill>
                  <a:schemeClr val="tx1">
                    <a:lumMod val="85000"/>
                    <a:lumOff val="15000"/>
                  </a:schemeClr>
                </a:solidFill>
              </a:rPr>
              <a:t>El Ministerio o el Departamento Administrativo al cual estarán adscritos o vinculados.</a:t>
            </a:r>
            <a:endParaRPr lang="es-CO" dirty="0">
              <a:solidFill>
                <a:schemeClr val="tx1">
                  <a:lumMod val="85000"/>
                  <a:lumOff val="15000"/>
                </a:schemeClr>
              </a:solidFill>
            </a:endParaRPr>
          </a:p>
          <a:p>
            <a:pPr marL="365760" indent="-365760" fontAlgn="auto">
              <a:spcAft>
                <a:spcPts val="0"/>
              </a:spcAft>
              <a:buFont typeface="Wingdings 3" charset="2"/>
              <a:buChar char=""/>
              <a:defRPr/>
            </a:pPr>
            <a:endParaRPr lang="es-CO" dirty="0">
              <a:solidFill>
                <a:schemeClr val="tx1">
                  <a:lumMod val="85000"/>
                  <a:lumOff val="15000"/>
                </a:schemeClr>
              </a:solidFill>
            </a:endParaRPr>
          </a:p>
        </p:txBody>
      </p:sp>
    </p:spTree>
    <p:extLst>
      <p:ext uri="{BB962C8B-B14F-4D97-AF65-F5344CB8AC3E}">
        <p14:creationId xmlns:p14="http://schemas.microsoft.com/office/powerpoint/2010/main" val="4006248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130300" y="2405063"/>
            <a:ext cx="5827713" cy="1646237"/>
          </a:xfrm>
        </p:spPr>
        <p:txBody>
          <a:bodyPr/>
          <a:lstStyle/>
          <a:p>
            <a:r>
              <a:rPr lang="es-ES" altLang="es-CO" smtClean="0">
                <a:latin typeface="Bookman Old Style" panose="02050604050505020204" pitchFamily="18" charset="0"/>
              </a:rPr>
              <a:t>Función Ejecutiva</a:t>
            </a:r>
          </a:p>
        </p:txBody>
      </p:sp>
      <p:sp>
        <p:nvSpPr>
          <p:cNvPr id="97283" name="Rectangle 3"/>
          <p:cNvSpPr>
            <a:spLocks noGrp="1" noChangeArrowheads="1"/>
          </p:cNvSpPr>
          <p:nvPr>
            <p:ph type="subTitle" idx="1"/>
          </p:nvPr>
        </p:nvSpPr>
        <p:spPr>
          <a:xfrm>
            <a:off x="1371600" y="4051300"/>
            <a:ext cx="6513513" cy="2257425"/>
          </a:xfrm>
        </p:spPr>
        <p:txBody>
          <a:bodyPr rtlCol="0">
            <a:normAutofit/>
          </a:bodyPr>
          <a:lstStyle/>
          <a:p>
            <a:pPr fontAlgn="auto">
              <a:lnSpc>
                <a:spcPct val="90000"/>
              </a:lnSpc>
              <a:spcAft>
                <a:spcPts val="0"/>
              </a:spcAft>
              <a:buFont typeface="Wingdings 2"/>
              <a:buNone/>
              <a:defRPr/>
            </a:pPr>
            <a:r>
              <a:rPr lang="es-ES" b="1" dirty="0" smtClean="0">
                <a:solidFill>
                  <a:srgbClr val="FF0000"/>
                </a:solidFill>
                <a:latin typeface="Bookman Old Style" pitchFamily="18" charset="0"/>
              </a:rPr>
              <a:t>ARTÍCULO 188. </a:t>
            </a:r>
            <a:r>
              <a:rPr lang="es-ES" dirty="0" smtClean="0">
                <a:solidFill>
                  <a:srgbClr val="FF0000"/>
                </a:solidFill>
                <a:latin typeface="Bookman Old Style" pitchFamily="18" charset="0"/>
              </a:rPr>
              <a:t>El Presidente de la República simboliza la unidad nacional y al jurar el cumplimiento de la Constitución y de las leyes, se obliga a garantizar los derechos y libertades de todos los colombianos.</a:t>
            </a:r>
          </a:p>
          <a:p>
            <a:pPr fontAlgn="auto">
              <a:lnSpc>
                <a:spcPct val="90000"/>
              </a:lnSpc>
              <a:spcAft>
                <a:spcPts val="0"/>
              </a:spcAft>
              <a:buFont typeface="Wingdings 2"/>
              <a:buNone/>
              <a:defRPr/>
            </a:pPr>
            <a:endParaRPr lang="es-MX" dirty="0" smtClean="0">
              <a:solidFill>
                <a:srgbClr val="FF0000"/>
              </a:solidFill>
              <a:latin typeface="Bookman Old Style" pitchFamily="18" charset="0"/>
            </a:endParaRPr>
          </a:p>
          <a:p>
            <a:pPr fontAlgn="auto">
              <a:lnSpc>
                <a:spcPct val="90000"/>
              </a:lnSpc>
              <a:spcAft>
                <a:spcPts val="0"/>
              </a:spcAft>
              <a:buFont typeface="Wingdings 2"/>
              <a:buNone/>
              <a:defRPr/>
            </a:pPr>
            <a:r>
              <a:rPr lang="es-MX" dirty="0" smtClean="0">
                <a:solidFill>
                  <a:srgbClr val="FF0000"/>
                </a:solidFill>
                <a:latin typeface="Bookman Old Style" pitchFamily="18" charset="0"/>
              </a:rPr>
              <a:t>Decreto 4657 de 2006:</a:t>
            </a:r>
          </a:p>
          <a:p>
            <a:pPr fontAlgn="auto">
              <a:lnSpc>
                <a:spcPct val="90000"/>
              </a:lnSpc>
              <a:spcAft>
                <a:spcPts val="0"/>
              </a:spcAft>
              <a:buFont typeface="Wingdings 2"/>
              <a:buNone/>
              <a:defRPr/>
            </a:pPr>
            <a:r>
              <a:rPr lang="es-ES_tradnl" sz="1400" b="1" dirty="0" smtClean="0">
                <a:solidFill>
                  <a:srgbClr val="FF0000"/>
                </a:solidFill>
                <a:latin typeface="Bookman Old Style" pitchFamily="18" charset="0"/>
              </a:rPr>
              <a:t>Artículo 6°.</a:t>
            </a:r>
            <a:r>
              <a:rPr lang="es-ES_tradnl" sz="1400" dirty="0" smtClean="0">
                <a:solidFill>
                  <a:srgbClr val="FF0000"/>
                </a:solidFill>
                <a:latin typeface="Bookman Old Style" pitchFamily="18" charset="0"/>
              </a:rPr>
              <a:t> </a:t>
            </a:r>
            <a:r>
              <a:rPr lang="es-ES_tradnl" sz="1400" i="1" dirty="0" smtClean="0">
                <a:solidFill>
                  <a:srgbClr val="FF0000"/>
                </a:solidFill>
                <a:latin typeface="Bookman Old Style" pitchFamily="18" charset="0"/>
              </a:rPr>
              <a:t>Despacho del Presidente de la República.</a:t>
            </a:r>
            <a:r>
              <a:rPr lang="es-ES_tradnl" sz="1400" dirty="0" smtClean="0">
                <a:solidFill>
                  <a:srgbClr val="FF0000"/>
                </a:solidFill>
                <a:latin typeface="Bookman Old Style" pitchFamily="18" charset="0"/>
              </a:rPr>
              <a:t> Son funciones del señor Presidente de la República, las consagradas en la Constitución Política y en la ley.</a:t>
            </a:r>
            <a:endParaRPr lang="es-ES" sz="1400" dirty="0" smtClean="0">
              <a:solidFill>
                <a:srgbClr val="FF0000"/>
              </a:solidFill>
              <a:latin typeface="Bookman Old Style" pitchFamily="18" charset="0"/>
            </a:endParaRPr>
          </a:p>
        </p:txBody>
      </p:sp>
    </p:spTree>
    <p:extLst>
      <p:ext uri="{BB962C8B-B14F-4D97-AF65-F5344CB8AC3E}">
        <p14:creationId xmlns:p14="http://schemas.microsoft.com/office/powerpoint/2010/main" val="3124680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normAutofit/>
          </a:bodyPr>
          <a:lstStyle/>
          <a:p>
            <a:r>
              <a:rPr lang="es-CO" altLang="es-CO" smtClean="0"/>
              <a:t>Consejos Superiores de la Administración:</a:t>
            </a:r>
          </a:p>
        </p:txBody>
      </p:sp>
      <p:sp>
        <p:nvSpPr>
          <p:cNvPr id="18435" name="2 Marcador de contenido"/>
          <p:cNvSpPr>
            <a:spLocks noGrp="1"/>
          </p:cNvSpPr>
          <p:nvPr>
            <p:ph idx="1"/>
          </p:nvPr>
        </p:nvSpPr>
        <p:spPr>
          <a:xfrm>
            <a:off x="611188" y="2276475"/>
            <a:ext cx="8245475" cy="4483100"/>
          </a:xfrm>
        </p:spPr>
        <p:txBody>
          <a:bodyPr/>
          <a:lstStyle/>
          <a:p>
            <a:r>
              <a:rPr lang="es-CO" altLang="es-ES" smtClean="0"/>
              <a:t>Presididos por el Presidente de la República.</a:t>
            </a:r>
          </a:p>
          <a:p>
            <a:r>
              <a:rPr lang="es-CO" altLang="es-ES" smtClean="0"/>
              <a:t>Presididos por el vicepresidente de la República.</a:t>
            </a:r>
          </a:p>
          <a:p>
            <a:r>
              <a:rPr lang="es-CO" altLang="es-ES" smtClean="0"/>
              <a:t>Presididos por los Ministros del Despacho.</a:t>
            </a:r>
          </a:p>
          <a:p>
            <a:r>
              <a:rPr lang="es-CO" altLang="es-ES" smtClean="0"/>
              <a:t>Presididos por Directores de Departamento Administrativo, Viceministros, Defensor del Pueblo, Congresistas e incluso Particulares.</a:t>
            </a:r>
          </a:p>
          <a:p>
            <a:r>
              <a:rPr lang="es-CO" altLang="es-ES" smtClean="0"/>
              <a:t>Transitorios y accidentales.</a:t>
            </a:r>
          </a:p>
        </p:txBody>
      </p:sp>
    </p:spTree>
    <p:extLst>
      <p:ext uri="{BB962C8B-B14F-4D97-AF65-F5344CB8AC3E}">
        <p14:creationId xmlns:p14="http://schemas.microsoft.com/office/powerpoint/2010/main" val="1046026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3" name="Rectangle 2"/>
          <p:cNvSpPr>
            <a:spLocks noGrp="1" noChangeArrowheads="1"/>
          </p:cNvSpPr>
          <p:nvPr>
            <p:ph type="title"/>
          </p:nvPr>
        </p:nvSpPr>
        <p:spPr/>
        <p:txBody>
          <a:bodyPr/>
          <a:lstStyle/>
          <a:p>
            <a:pPr eaLnBrk="1" hangingPunct="1"/>
            <a:endParaRPr lang="es-ES" altLang="es-ES" smtClean="0"/>
          </a:p>
        </p:txBody>
      </p:sp>
      <p:graphicFrame>
        <p:nvGraphicFramePr>
          <p:cNvPr id="2" name="Diagrama 1"/>
          <p:cNvGraphicFramePr/>
          <p:nvPr/>
        </p:nvGraphicFramePr>
        <p:xfrm>
          <a:off x="431800" y="476250"/>
          <a:ext cx="8532813" cy="583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690066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fontAlgn="auto">
              <a:spcAft>
                <a:spcPts val="0"/>
              </a:spcAft>
              <a:defRPr/>
            </a:pPr>
            <a:r>
              <a:rPr lang="es-CO" dirty="0" smtClean="0">
                <a:solidFill>
                  <a:schemeClr val="accent1">
                    <a:tint val="88000"/>
                    <a:satMod val="150000"/>
                  </a:schemeClr>
                </a:solidFill>
              </a:rPr>
              <a:t>Precedencia de las autoridades en Colombia.</a:t>
            </a:r>
            <a:endParaRPr lang="es-CO" dirty="0">
              <a:solidFill>
                <a:schemeClr val="accent1">
                  <a:tint val="88000"/>
                  <a:satMod val="150000"/>
                </a:schemeClr>
              </a:solidFill>
            </a:endParaRPr>
          </a:p>
        </p:txBody>
      </p:sp>
      <p:pic>
        <p:nvPicPr>
          <p:cNvPr id="19459" name="3 Marcador de contenido" descr="UBICAC~1.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9250" y="3282950"/>
            <a:ext cx="3048000" cy="2028825"/>
          </a:xfrm>
        </p:spPr>
      </p:pic>
    </p:spTree>
    <p:extLst>
      <p:ext uri="{BB962C8B-B14F-4D97-AF65-F5344CB8AC3E}">
        <p14:creationId xmlns:p14="http://schemas.microsoft.com/office/powerpoint/2010/main" val="759339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fontAlgn="auto">
              <a:spcAft>
                <a:spcPts val="0"/>
              </a:spcAft>
              <a:defRPr/>
            </a:pPr>
            <a:r>
              <a:rPr lang="es-CO" dirty="0" smtClean="0"/>
              <a:t>Dicha precedencia se reglamenta por los DD. 770/82 y 1317/82.</a:t>
            </a:r>
            <a:endParaRPr lang="es-CO" dirty="0"/>
          </a:p>
        </p:txBody>
      </p:sp>
      <p:sp>
        <p:nvSpPr>
          <p:cNvPr id="20483" name="2 Marcador de contenido"/>
          <p:cNvSpPr>
            <a:spLocks noGrp="1"/>
          </p:cNvSpPr>
          <p:nvPr>
            <p:ph idx="1"/>
          </p:nvPr>
        </p:nvSpPr>
        <p:spPr/>
        <p:txBody>
          <a:bodyPr/>
          <a:lstStyle/>
          <a:p>
            <a:pPr algn="just"/>
            <a:r>
              <a:rPr lang="es-CO" altLang="es-ES" smtClean="0"/>
              <a:t>La precedencia de las autoridades es el orden que se establece para la ubicación, mención y tratamiento de las personas que asisten a un evento o acto ceremonial. Se define según la jerarquía de la Institución y está estrechamente ligada al tratamiento que rige el protocolo oficial.</a:t>
            </a:r>
          </a:p>
        </p:txBody>
      </p:sp>
    </p:spTree>
    <p:extLst>
      <p:ext uri="{BB962C8B-B14F-4D97-AF65-F5344CB8AC3E}">
        <p14:creationId xmlns:p14="http://schemas.microsoft.com/office/powerpoint/2010/main" val="1953229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p:txBody>
          <a:bodyPr>
            <a:normAutofit/>
          </a:bodyPr>
          <a:lstStyle/>
          <a:p>
            <a:r>
              <a:rPr lang="es-CO" altLang="es-CO" smtClean="0"/>
              <a:t>Protocolo, Ceremonial, Urbanidad, Etiqueta.</a:t>
            </a:r>
          </a:p>
        </p:txBody>
      </p:sp>
      <p:sp>
        <p:nvSpPr>
          <p:cNvPr id="21507" name="2 Marcador de contenido"/>
          <p:cNvSpPr>
            <a:spLocks noGrp="1"/>
          </p:cNvSpPr>
          <p:nvPr>
            <p:ph idx="1"/>
          </p:nvPr>
        </p:nvSpPr>
        <p:spPr>
          <a:xfrm>
            <a:off x="684213" y="2205038"/>
            <a:ext cx="8183562" cy="4411662"/>
          </a:xfrm>
        </p:spPr>
        <p:txBody>
          <a:bodyPr/>
          <a:lstStyle/>
          <a:p>
            <a:pPr algn="just"/>
            <a:r>
              <a:rPr lang="es-CO" altLang="es-ES" sz="1600" b="1" dirty="0" smtClean="0"/>
              <a:t>Protocolo: </a:t>
            </a:r>
            <a:r>
              <a:rPr lang="es-CO" altLang="es-ES" sz="1600" dirty="0" smtClean="0"/>
              <a:t>Viene del latín </a:t>
            </a:r>
            <a:r>
              <a:rPr lang="es-CO" altLang="es-ES" sz="1600" i="1" dirty="0" err="1" smtClean="0"/>
              <a:t>Protocollum</a:t>
            </a:r>
            <a:r>
              <a:rPr lang="es-CO" altLang="es-ES" sz="1600" i="1" dirty="0" smtClean="0"/>
              <a:t>. Se define como un conjunto </a:t>
            </a:r>
            <a:r>
              <a:rPr lang="es-CO" altLang="es-ES" sz="1600" dirty="0" smtClean="0"/>
              <a:t>de normas, tradiciones, costumbres y técnicas que la sociedad y los individuos disponen para la organización de sus actos, su convivencia y sus relaciones internas y externas. También se considera regla ceremonial diplomática o palatina establecida por decreto o por costumbre.</a:t>
            </a:r>
          </a:p>
          <a:p>
            <a:pPr algn="just"/>
            <a:r>
              <a:rPr lang="es-CO" altLang="es-ES" sz="1600" b="1" dirty="0" smtClean="0"/>
              <a:t>Ceremonial: </a:t>
            </a:r>
            <a:r>
              <a:rPr lang="es-CO" altLang="es-ES" sz="1600" dirty="0" smtClean="0"/>
              <a:t>Serie o conjunto de formalidades para cualquier acto público o solemne. Forma en que se aplica el protocolo establecido para eventos y actos públicos y sociales.</a:t>
            </a:r>
          </a:p>
          <a:p>
            <a:pPr algn="just"/>
            <a:r>
              <a:rPr lang="es-CO" altLang="es-ES" sz="1600" b="1" dirty="0" smtClean="0"/>
              <a:t>Urbanidad: </a:t>
            </a:r>
            <a:r>
              <a:rPr lang="es-CO" altLang="es-ES" sz="1600" dirty="0" smtClean="0"/>
              <a:t>Proviene del latín </a:t>
            </a:r>
            <a:r>
              <a:rPr lang="es-CO" altLang="es-ES" sz="1600" i="1" dirty="0" err="1" smtClean="0"/>
              <a:t>urbs</a:t>
            </a:r>
            <a:r>
              <a:rPr lang="es-CO" altLang="es-ES" sz="1600" i="1" dirty="0" smtClean="0"/>
              <a:t>, que significa urbe, ciudad. Es el </a:t>
            </a:r>
            <a:r>
              <a:rPr lang="es-CO" altLang="es-ES" sz="1600" dirty="0" smtClean="0"/>
              <a:t>conjunto de normas y reglas, que es preciso observar para comunicar dignidad, decoro y elegancia a nuestros modales, y para manifestar a los demás la benevolencia, consideración y respeto que les son debidos.</a:t>
            </a:r>
          </a:p>
          <a:p>
            <a:pPr algn="just"/>
            <a:r>
              <a:rPr lang="es-CO" altLang="es-ES" sz="1600" b="1" dirty="0" smtClean="0"/>
              <a:t>Etiqueta: </a:t>
            </a:r>
            <a:r>
              <a:rPr lang="es-CO" altLang="es-ES" sz="1600" dirty="0" smtClean="0"/>
              <a:t>Es el conjunto de normas que se usan en la vida social. La palabra proviene del francés </a:t>
            </a:r>
            <a:r>
              <a:rPr lang="es-CO" altLang="es-ES" sz="1600" i="1" dirty="0" err="1" smtClean="0"/>
              <a:t>etiquette</a:t>
            </a:r>
            <a:r>
              <a:rPr lang="es-CO" altLang="es-ES" sz="1600" i="1" dirty="0" smtClean="0"/>
              <a:t>. Ceremonia en la </a:t>
            </a:r>
            <a:r>
              <a:rPr lang="es-CO" altLang="es-ES" sz="1600" dirty="0" smtClean="0"/>
              <a:t>manera de tratarse las personas particulares en actos cotidianos como solemnes, de acuerdo con costumbres pre-establecidas, a diferencia de los usos de confianza o familiaridad.</a:t>
            </a:r>
          </a:p>
        </p:txBody>
      </p:sp>
    </p:spTree>
    <p:extLst>
      <p:ext uri="{BB962C8B-B14F-4D97-AF65-F5344CB8AC3E}">
        <p14:creationId xmlns:p14="http://schemas.microsoft.com/office/powerpoint/2010/main" val="16175247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450" y="4829175"/>
            <a:ext cx="7488238" cy="1454150"/>
          </a:xfrm>
        </p:spPr>
        <p:txBody>
          <a:bodyPr rtlCol="0">
            <a:noAutofit/>
          </a:bodyPr>
          <a:lstStyle/>
          <a:p>
            <a:pPr fontAlgn="auto">
              <a:spcAft>
                <a:spcPts val="0"/>
              </a:spcAft>
              <a:defRPr/>
            </a:pPr>
            <a:r>
              <a:rPr lang="es-CO" sz="1800" dirty="0" smtClean="0">
                <a:solidFill>
                  <a:schemeClr val="accent1">
                    <a:tint val="88000"/>
                    <a:satMod val="150000"/>
                  </a:schemeClr>
                </a:solidFill>
              </a:rPr>
              <a:t>Nuestro 95° Presidente:</a:t>
            </a:r>
            <a:br>
              <a:rPr lang="es-CO" sz="1800" dirty="0" smtClean="0">
                <a:solidFill>
                  <a:schemeClr val="accent1">
                    <a:tint val="88000"/>
                    <a:satMod val="150000"/>
                  </a:schemeClr>
                </a:solidFill>
              </a:rPr>
            </a:br>
            <a:r>
              <a:rPr lang="es-CO" sz="1800" dirty="0" smtClean="0">
                <a:solidFill>
                  <a:schemeClr val="accent1">
                    <a:tint val="88000"/>
                    <a:satMod val="150000"/>
                  </a:schemeClr>
                </a:solidFill>
              </a:rPr>
              <a:t>Esteban, Martín, María Antonia, Juan Manuel y María Clemencia (</a:t>
            </a:r>
            <a:r>
              <a:rPr lang="es-CO" sz="1800" dirty="0" err="1" smtClean="0">
                <a:solidFill>
                  <a:schemeClr val="accent1">
                    <a:tint val="88000"/>
                    <a:satMod val="150000"/>
                  </a:schemeClr>
                </a:solidFill>
              </a:rPr>
              <a:t>Tutina</a:t>
            </a:r>
            <a:r>
              <a:rPr lang="es-CO" sz="1800" dirty="0" smtClean="0">
                <a:solidFill>
                  <a:schemeClr val="accent1">
                    <a:tint val="88000"/>
                    <a:satMod val="150000"/>
                  </a:schemeClr>
                </a:solidFill>
              </a:rPr>
              <a:t>), junto a dos de sus mascotas Julio (</a:t>
            </a:r>
            <a:r>
              <a:rPr lang="es-CO" sz="1800" dirty="0" err="1" smtClean="0">
                <a:solidFill>
                  <a:schemeClr val="accent1">
                    <a:tint val="88000"/>
                    <a:satMod val="150000"/>
                  </a:schemeClr>
                </a:solidFill>
              </a:rPr>
              <a:t>Pug</a:t>
            </a:r>
            <a:r>
              <a:rPr lang="es-CO" sz="1800" dirty="0" smtClean="0">
                <a:solidFill>
                  <a:schemeClr val="accent1">
                    <a:tint val="88000"/>
                    <a:satMod val="150000"/>
                  </a:schemeClr>
                </a:solidFill>
              </a:rPr>
              <a:t>) y Nicanor (Buldog).</a:t>
            </a:r>
            <a:br>
              <a:rPr lang="es-CO" sz="1800" dirty="0" smtClean="0">
                <a:solidFill>
                  <a:schemeClr val="accent1">
                    <a:tint val="88000"/>
                    <a:satMod val="150000"/>
                  </a:schemeClr>
                </a:solidFill>
              </a:rPr>
            </a:br>
            <a:r>
              <a:rPr lang="es-CO" sz="1800" dirty="0" smtClean="0">
                <a:solidFill>
                  <a:schemeClr val="accent1">
                    <a:tint val="88000"/>
                    <a:satMod val="150000"/>
                  </a:schemeClr>
                </a:solidFill>
              </a:rPr>
              <a:t>En la foto de arriba con </a:t>
            </a:r>
            <a:r>
              <a:rPr lang="es-CO" sz="1800" dirty="0" err="1" smtClean="0">
                <a:solidFill>
                  <a:schemeClr val="accent1">
                    <a:tint val="88000"/>
                    <a:satMod val="150000"/>
                  </a:schemeClr>
                </a:solidFill>
              </a:rPr>
              <a:t>Casam</a:t>
            </a:r>
            <a:r>
              <a:rPr lang="es-CO" sz="1800" dirty="0" smtClean="0">
                <a:solidFill>
                  <a:schemeClr val="accent1">
                    <a:tint val="88000"/>
                    <a:satMod val="150000"/>
                  </a:schemeClr>
                </a:solidFill>
              </a:rPr>
              <a:t> </a:t>
            </a:r>
            <a:r>
              <a:rPr lang="es-CO" sz="1800" dirty="0" err="1" smtClean="0">
                <a:solidFill>
                  <a:schemeClr val="accent1">
                    <a:tint val="88000"/>
                    <a:satMod val="150000"/>
                  </a:schemeClr>
                </a:solidFill>
              </a:rPr>
              <a:t>Chichimoco</a:t>
            </a:r>
            <a:r>
              <a:rPr lang="es-CO" sz="1800" dirty="0" smtClean="0">
                <a:solidFill>
                  <a:schemeClr val="accent1">
                    <a:tint val="88000"/>
                    <a:satMod val="150000"/>
                  </a:schemeClr>
                </a:solidFill>
              </a:rPr>
              <a:t> II.</a:t>
            </a:r>
            <a:br>
              <a:rPr lang="es-CO" sz="1800" dirty="0" smtClean="0">
                <a:solidFill>
                  <a:schemeClr val="accent1">
                    <a:tint val="88000"/>
                    <a:satMod val="150000"/>
                  </a:schemeClr>
                </a:solidFill>
              </a:rPr>
            </a:br>
            <a:r>
              <a:rPr lang="es-CO" sz="1800" dirty="0" smtClean="0">
                <a:solidFill>
                  <a:schemeClr val="accent1">
                    <a:tint val="88000"/>
                    <a:satMod val="150000"/>
                  </a:schemeClr>
                </a:solidFill>
              </a:rPr>
              <a:t>La mascota del vicepresidente se llama Lola Vargas</a:t>
            </a:r>
            <a:endParaRPr lang="es-CO" sz="1800" dirty="0">
              <a:solidFill>
                <a:schemeClr val="accent1">
                  <a:tint val="88000"/>
                  <a:satMod val="150000"/>
                </a:schemeClr>
              </a:solidFill>
            </a:endParaRPr>
          </a:p>
        </p:txBody>
      </p:sp>
      <p:sp>
        <p:nvSpPr>
          <p:cNvPr id="22531" name="2 Marcador de contenido"/>
          <p:cNvSpPr>
            <a:spLocks noGrp="1"/>
          </p:cNvSpPr>
          <p:nvPr>
            <p:ph idx="1"/>
          </p:nvPr>
        </p:nvSpPr>
        <p:spPr>
          <a:xfrm>
            <a:off x="457200" y="4829175"/>
            <a:ext cx="8229600" cy="1454150"/>
          </a:xfrm>
          <a:solidFill>
            <a:srgbClr val="FFC000"/>
          </a:solidFill>
        </p:spPr>
        <p:txBody>
          <a:bodyPr>
            <a:normAutofit/>
          </a:bodyPr>
          <a:lstStyle/>
          <a:p>
            <a:pPr algn="just"/>
            <a:r>
              <a:rPr lang="es-CO" altLang="es-ES" dirty="0" smtClean="0"/>
              <a:t>Nuestro 95 Presidente con su esposa María Clemencia (</a:t>
            </a:r>
            <a:r>
              <a:rPr lang="es-CO" altLang="es-ES" dirty="0" err="1" smtClean="0"/>
              <a:t>Tutina</a:t>
            </a:r>
            <a:r>
              <a:rPr lang="es-CO" altLang="es-ES" dirty="0" smtClean="0"/>
              <a:t>) y sus hijos Martín, Esteban y María Antonia, acompañados de Julio (</a:t>
            </a:r>
            <a:r>
              <a:rPr lang="es-CO" altLang="es-ES" dirty="0" err="1" smtClean="0"/>
              <a:t>Pug</a:t>
            </a:r>
            <a:r>
              <a:rPr lang="es-CO" altLang="es-ES" dirty="0" smtClean="0"/>
              <a:t>), Nicanor (Bulldog) y en la foto de arriba </a:t>
            </a:r>
            <a:r>
              <a:rPr lang="es-CO" altLang="es-ES" dirty="0" err="1" smtClean="0"/>
              <a:t>Casam</a:t>
            </a:r>
            <a:r>
              <a:rPr lang="es-CO" altLang="es-ES" dirty="0" smtClean="0"/>
              <a:t> </a:t>
            </a:r>
            <a:r>
              <a:rPr lang="es-CO" altLang="es-ES" dirty="0" err="1" smtClean="0"/>
              <a:t>Chichimoco</a:t>
            </a:r>
            <a:r>
              <a:rPr lang="es-CO" altLang="es-ES" dirty="0" smtClean="0"/>
              <a:t> II. </a:t>
            </a:r>
          </a:p>
          <a:p>
            <a:pPr algn="just"/>
            <a:r>
              <a:rPr lang="es-CO" altLang="es-ES" dirty="0" smtClean="0"/>
              <a:t>La mascota del Vicepresidente se llama Lola Vargas.</a:t>
            </a:r>
          </a:p>
        </p:txBody>
      </p:sp>
      <p:pic>
        <p:nvPicPr>
          <p:cNvPr id="22532" name="Picture 2" descr="http://www.eltiempo.com/elecciones2010/IMAGEN/IMAGEN-776505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0713"/>
            <a:ext cx="7704138"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http://www.cmi.com.co/archivos/imagenes/noticias/unodostres/Un%20amoroso%20rega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0"/>
            <a:ext cx="2857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639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rtlCol="0">
            <a:noAutofit/>
          </a:bodyPr>
          <a:lstStyle/>
          <a:p>
            <a:pPr fontAlgn="auto">
              <a:spcAft>
                <a:spcPts val="0"/>
              </a:spcAft>
              <a:defRPr/>
            </a:pPr>
            <a:r>
              <a:rPr lang="es-MX" smtClean="0">
                <a:solidFill>
                  <a:schemeClr val="accent1">
                    <a:tint val="88000"/>
                    <a:satMod val="150000"/>
                  </a:schemeClr>
                </a:solidFill>
                <a:latin typeface="Bookman Old Style" pitchFamily="18" charset="0"/>
              </a:rPr>
              <a:t>El Presidente es:</a:t>
            </a:r>
            <a:endParaRPr lang="es-ES" smtClean="0">
              <a:solidFill>
                <a:schemeClr val="accent1">
                  <a:tint val="88000"/>
                  <a:satMod val="150000"/>
                </a:schemeClr>
              </a:solidFill>
              <a:latin typeface="Bookman Old Style" pitchFamily="18" charset="0"/>
            </a:endParaRPr>
          </a:p>
        </p:txBody>
      </p:sp>
      <p:sp>
        <p:nvSpPr>
          <p:cNvPr id="23555" name="Rectangle 3"/>
          <p:cNvSpPr>
            <a:spLocks noGrp="1" noChangeArrowheads="1"/>
          </p:cNvSpPr>
          <p:nvPr>
            <p:ph idx="1"/>
          </p:nvPr>
        </p:nvSpPr>
        <p:spPr/>
        <p:txBody>
          <a:bodyPr>
            <a:normAutofit/>
          </a:bodyPr>
          <a:lstStyle/>
          <a:p>
            <a:pPr marL="265113" indent="-265113" algn="just">
              <a:buFont typeface="Wingdings 2" panose="05020102010507070707" pitchFamily="18" charset="2"/>
              <a:buChar char=""/>
            </a:pPr>
            <a:r>
              <a:rPr lang="es-MX" altLang="es-CO" dirty="0" smtClean="0">
                <a:latin typeface="Bookman Old Style" panose="02050604050505020204" pitchFamily="18" charset="0"/>
              </a:rPr>
              <a:t>Jefe de Estado</a:t>
            </a:r>
          </a:p>
          <a:p>
            <a:pPr marL="265113" indent="-265113" algn="just">
              <a:buFont typeface="Wingdings 2" panose="05020102010507070707" pitchFamily="18" charset="2"/>
              <a:buChar char=""/>
            </a:pPr>
            <a:r>
              <a:rPr lang="es-MX" altLang="es-CO" dirty="0" smtClean="0">
                <a:latin typeface="Bookman Old Style" panose="02050604050505020204" pitchFamily="18" charset="0"/>
              </a:rPr>
              <a:t>Jefe de Gobierno</a:t>
            </a:r>
          </a:p>
          <a:p>
            <a:pPr marL="265113" indent="-265113" algn="just">
              <a:buFont typeface="Wingdings 2" panose="05020102010507070707" pitchFamily="18" charset="2"/>
              <a:buChar char=""/>
            </a:pPr>
            <a:r>
              <a:rPr lang="es-MX" altLang="es-CO" dirty="0" smtClean="0">
                <a:latin typeface="Bookman Old Style" panose="02050604050505020204" pitchFamily="18" charset="0"/>
              </a:rPr>
              <a:t>Suprema Autoridad Administrativa</a:t>
            </a:r>
          </a:p>
          <a:p>
            <a:pPr marL="265113" indent="-265113" algn="just">
              <a:buFont typeface="Wingdings 2" panose="05020102010507070707" pitchFamily="18" charset="2"/>
              <a:buChar char=""/>
            </a:pPr>
            <a:r>
              <a:rPr lang="es-MX" altLang="es-CO" dirty="0" smtClean="0">
                <a:latin typeface="Bookman Old Style" panose="02050604050505020204" pitchFamily="18" charset="0"/>
              </a:rPr>
              <a:t>Supremo Comandante de las FF.MM.</a:t>
            </a:r>
          </a:p>
          <a:p>
            <a:pPr marL="265113" indent="-265113" algn="just">
              <a:buFont typeface="Wingdings 2" panose="05020102010507070707" pitchFamily="18" charset="2"/>
              <a:buChar char=""/>
            </a:pPr>
            <a:r>
              <a:rPr lang="es-MX" altLang="es-CO" dirty="0" smtClean="0">
                <a:latin typeface="Bookman Old Style" panose="02050604050505020204" pitchFamily="18" charset="0"/>
              </a:rPr>
              <a:t>Supremo Director de las Relaciones Internacionales</a:t>
            </a:r>
          </a:p>
          <a:p>
            <a:pPr marL="265113" indent="-265113" algn="just">
              <a:buFont typeface="Wingdings 2" panose="05020102010507070707" pitchFamily="18" charset="2"/>
              <a:buChar char=""/>
            </a:pPr>
            <a:r>
              <a:rPr lang="es-MX" altLang="es-CO" dirty="0" smtClean="0">
                <a:latin typeface="Bookman Old Style" panose="02050604050505020204" pitchFamily="18" charset="0"/>
              </a:rPr>
              <a:t>Símbolo de la unidad de la Nación</a:t>
            </a:r>
          </a:p>
          <a:p>
            <a:pPr marL="265113" indent="-265113" algn="just">
              <a:buFont typeface="Wingdings 2" panose="05020102010507070707" pitchFamily="18" charset="2"/>
              <a:buChar char=""/>
            </a:pPr>
            <a:r>
              <a:rPr lang="es-MX" altLang="es-CO" dirty="0" smtClean="0">
                <a:latin typeface="Bookman Old Style" panose="02050604050505020204" pitchFamily="18" charset="0"/>
              </a:rPr>
              <a:t>Máximo orientador de la Planeación Nacional.</a:t>
            </a:r>
            <a:endParaRPr lang="es-ES" altLang="es-CO" dirty="0" smtClean="0">
              <a:latin typeface="Bookman Old Style" panose="02050604050505020204" pitchFamily="18" charset="0"/>
            </a:endParaRPr>
          </a:p>
        </p:txBody>
      </p:sp>
    </p:spTree>
    <p:extLst>
      <p:ext uri="{BB962C8B-B14F-4D97-AF65-F5344CB8AC3E}">
        <p14:creationId xmlns:p14="http://schemas.microsoft.com/office/powerpoint/2010/main" val="39133895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rtlCol="0">
            <a:noAutofit/>
          </a:bodyPr>
          <a:lstStyle/>
          <a:p>
            <a:pPr fontAlgn="auto">
              <a:spcAft>
                <a:spcPts val="0"/>
              </a:spcAft>
              <a:defRPr/>
            </a:pPr>
            <a:r>
              <a:rPr lang="es-ES" smtClean="0">
                <a:solidFill>
                  <a:schemeClr val="accent1">
                    <a:tint val="88000"/>
                    <a:satMod val="150000"/>
                  </a:schemeClr>
                </a:solidFill>
                <a:latin typeface="Bookman Old Style" pitchFamily="18" charset="0"/>
              </a:rPr>
              <a:t>Funciones, artículo 189:</a:t>
            </a:r>
          </a:p>
        </p:txBody>
      </p:sp>
      <p:sp>
        <p:nvSpPr>
          <p:cNvPr id="23555" name="Rectangle 3"/>
          <p:cNvSpPr>
            <a:spLocks noGrp="1" noChangeArrowheads="1"/>
          </p:cNvSpPr>
          <p:nvPr>
            <p:ph idx="1"/>
          </p:nvPr>
        </p:nvSpPr>
        <p:spPr/>
        <p:txBody>
          <a:bodyPr rtlCol="0">
            <a:normAutofit fontScale="85000" lnSpcReduction="20000"/>
          </a:bodyPr>
          <a:lstStyle/>
          <a:p>
            <a:pPr marL="365760" indent="-365760" fontAlgn="auto">
              <a:lnSpc>
                <a:spcPct val="80000"/>
              </a:lnSpc>
              <a:spcAft>
                <a:spcPts val="0"/>
              </a:spcAft>
              <a:buFont typeface="Wingdings 3" charset="2"/>
              <a:buChar char=""/>
              <a:defRPr/>
            </a:pPr>
            <a:r>
              <a:rPr lang="es-ES" altLang="es-ES" b="1" dirty="0" smtClean="0">
                <a:solidFill>
                  <a:schemeClr val="tx1">
                    <a:lumMod val="85000"/>
                    <a:lumOff val="15000"/>
                  </a:schemeClr>
                </a:solidFill>
                <a:latin typeface="Bookman Old Style" pitchFamily="18" charset="0"/>
              </a:rPr>
              <a:t>Como Jefe de Gobierno</a:t>
            </a:r>
            <a:endParaRPr lang="es-ES" altLang="es-ES" dirty="0" smtClean="0">
              <a:solidFill>
                <a:schemeClr val="tx1">
                  <a:lumMod val="85000"/>
                  <a:lumOff val="15000"/>
                </a:schemeClr>
              </a:solidFill>
              <a:latin typeface="Bookman Old Style" pitchFamily="18" charset="0"/>
            </a:endParaRPr>
          </a:p>
          <a:p>
            <a:pPr marL="365760" indent="-365760" algn="just" fontAlgn="auto">
              <a:lnSpc>
                <a:spcPct val="80000"/>
              </a:lnSpc>
              <a:spcAft>
                <a:spcPts val="0"/>
              </a:spcAft>
              <a:buFont typeface="Wingdings 3" charset="2"/>
              <a:buChar char=""/>
              <a:defRPr/>
            </a:pPr>
            <a:r>
              <a:rPr lang="es-ES" altLang="es-ES" sz="1400" dirty="0" smtClean="0">
                <a:solidFill>
                  <a:schemeClr val="tx1">
                    <a:lumMod val="85000"/>
                    <a:lumOff val="15000"/>
                  </a:schemeClr>
                </a:solidFill>
                <a:latin typeface="Bookman Old Style" pitchFamily="18" charset="0"/>
              </a:rPr>
              <a:t>Conforma el Gobierno con sus más inmediatos colaboradores: los ministros y los directores de los Departamentos Administrativos.</a:t>
            </a:r>
          </a:p>
          <a:p>
            <a:pPr marL="365760" indent="-365760" algn="just" fontAlgn="auto">
              <a:lnSpc>
                <a:spcPct val="80000"/>
              </a:lnSpc>
              <a:spcAft>
                <a:spcPts val="0"/>
              </a:spcAft>
              <a:buFont typeface="Wingdings 3" charset="2"/>
              <a:buChar char=""/>
              <a:defRPr/>
            </a:pPr>
            <a:r>
              <a:rPr lang="es-ES" altLang="es-ES" sz="1400" dirty="0" smtClean="0">
                <a:solidFill>
                  <a:schemeClr val="tx1">
                    <a:lumMod val="85000"/>
                    <a:lumOff val="15000"/>
                  </a:schemeClr>
                </a:solidFill>
                <a:latin typeface="Bookman Old Style" pitchFamily="18" charset="0"/>
              </a:rPr>
              <a:t>Es el Comandante Supremo de las Fuerzas Armadas de la República.</a:t>
            </a:r>
          </a:p>
          <a:p>
            <a:pPr marL="365760" indent="-365760" algn="just" fontAlgn="auto">
              <a:lnSpc>
                <a:spcPct val="80000"/>
              </a:lnSpc>
              <a:spcAft>
                <a:spcPts val="0"/>
              </a:spcAft>
              <a:buFont typeface="Wingdings 3" charset="2"/>
              <a:buChar char=""/>
              <a:defRPr/>
            </a:pPr>
            <a:r>
              <a:rPr lang="es-ES" altLang="es-ES" sz="1400" dirty="0" smtClean="0">
                <a:solidFill>
                  <a:schemeClr val="tx1">
                    <a:lumMod val="85000"/>
                    <a:lumOff val="15000"/>
                  </a:schemeClr>
                </a:solidFill>
                <a:latin typeface="Bookman Old Style" pitchFamily="18" charset="0"/>
              </a:rPr>
              <a:t>Conserva en todo el territorio el orden público y lo restablece donde fuere turbado.</a:t>
            </a:r>
          </a:p>
          <a:p>
            <a:pPr marL="365760" indent="-365760" algn="just" fontAlgn="auto">
              <a:lnSpc>
                <a:spcPct val="80000"/>
              </a:lnSpc>
              <a:spcAft>
                <a:spcPts val="0"/>
              </a:spcAft>
              <a:buFont typeface="Wingdings 3" charset="2"/>
              <a:buChar char=""/>
              <a:defRPr/>
            </a:pPr>
            <a:r>
              <a:rPr lang="es-ES" altLang="es-ES" sz="1400" dirty="0" smtClean="0">
                <a:solidFill>
                  <a:schemeClr val="tx1">
                    <a:lumMod val="85000"/>
                    <a:lumOff val="15000"/>
                  </a:schemeClr>
                </a:solidFill>
                <a:latin typeface="Bookman Old Style" pitchFamily="18" charset="0"/>
              </a:rPr>
              <a:t>Puede declarar el estado de conmoción interior y el estado de emergencia proveniente de hechos perturbadores del orden económico, social y ecológico del país.</a:t>
            </a:r>
          </a:p>
          <a:p>
            <a:pPr marL="365760" indent="-365760" algn="just" fontAlgn="auto">
              <a:lnSpc>
                <a:spcPct val="80000"/>
              </a:lnSpc>
              <a:spcAft>
                <a:spcPts val="0"/>
              </a:spcAft>
              <a:buFont typeface="Wingdings 3" charset="2"/>
              <a:buChar char=""/>
              <a:defRPr/>
            </a:pPr>
            <a:r>
              <a:rPr lang="es-ES" altLang="es-ES" sz="1400" dirty="0" smtClean="0">
                <a:solidFill>
                  <a:schemeClr val="tx1">
                    <a:lumMod val="85000"/>
                    <a:lumOff val="15000"/>
                  </a:schemeClr>
                </a:solidFill>
                <a:latin typeface="Bookman Old Style" pitchFamily="18" charset="0"/>
              </a:rPr>
              <a:t>Presenta proyectos de Ley al Congreso por medio de los ministros y tiene el derecho de objetarlos por inconstitucionales o inconvenientes.</a:t>
            </a:r>
          </a:p>
          <a:p>
            <a:pPr marL="365760" indent="-365760" algn="just" fontAlgn="auto">
              <a:lnSpc>
                <a:spcPct val="80000"/>
              </a:lnSpc>
              <a:spcAft>
                <a:spcPts val="0"/>
              </a:spcAft>
              <a:buFont typeface="Wingdings 3" charset="2"/>
              <a:buChar char=""/>
              <a:defRPr/>
            </a:pPr>
            <a:r>
              <a:rPr lang="es-ES" altLang="es-ES" sz="1400" dirty="0" smtClean="0">
                <a:solidFill>
                  <a:schemeClr val="tx1">
                    <a:lumMod val="85000"/>
                    <a:lumOff val="15000"/>
                  </a:schemeClr>
                </a:solidFill>
                <a:latin typeface="Bookman Old Style" pitchFamily="18" charset="0"/>
              </a:rPr>
              <a:t>Sanciona las Leyes, esto es, poner en vigencia una norma previamente aprobada por el Congreso para aplicarla al conjunto de la sociedad.</a:t>
            </a:r>
          </a:p>
          <a:p>
            <a:pPr marL="365760" indent="-365760" algn="just" fontAlgn="auto">
              <a:lnSpc>
                <a:spcPct val="80000"/>
              </a:lnSpc>
              <a:spcAft>
                <a:spcPts val="0"/>
              </a:spcAft>
              <a:buFont typeface="Wingdings 3" charset="2"/>
              <a:buChar char=""/>
              <a:defRPr/>
            </a:pPr>
            <a:r>
              <a:rPr lang="es-ES" altLang="es-ES" sz="1400" dirty="0" smtClean="0">
                <a:solidFill>
                  <a:schemeClr val="tx1">
                    <a:lumMod val="85000"/>
                    <a:lumOff val="15000"/>
                  </a:schemeClr>
                </a:solidFill>
                <a:latin typeface="Bookman Old Style" pitchFamily="18" charset="0"/>
              </a:rPr>
              <a:t>Convoca a sesiones extraordinarias al Congreso cuando se requiere el trámite y la  aprobación de una norma que se desea aplicar en forma inmediata.</a:t>
            </a:r>
          </a:p>
          <a:p>
            <a:pPr marL="365760" indent="-365760" algn="just" fontAlgn="auto">
              <a:lnSpc>
                <a:spcPct val="80000"/>
              </a:lnSpc>
              <a:spcAft>
                <a:spcPts val="0"/>
              </a:spcAft>
              <a:buFont typeface="Wingdings 3" charset="2"/>
              <a:buChar char=""/>
              <a:defRPr/>
            </a:pPr>
            <a:r>
              <a:rPr lang="es-ES" altLang="es-ES" sz="1400" dirty="0" smtClean="0">
                <a:solidFill>
                  <a:schemeClr val="tx1">
                    <a:lumMod val="85000"/>
                    <a:lumOff val="15000"/>
                  </a:schemeClr>
                </a:solidFill>
                <a:latin typeface="Bookman Old Style" pitchFamily="18" charset="0"/>
              </a:rPr>
              <a:t>Presenta el Plan Nacional de Desarrollo y el de inversiones públicas.</a:t>
            </a:r>
          </a:p>
          <a:p>
            <a:pPr marL="365760" indent="-365760" algn="just" fontAlgn="auto">
              <a:lnSpc>
                <a:spcPct val="80000"/>
              </a:lnSpc>
              <a:spcAft>
                <a:spcPts val="0"/>
              </a:spcAft>
              <a:buFont typeface="Wingdings 3" charset="2"/>
              <a:buChar char=""/>
              <a:defRPr/>
            </a:pPr>
            <a:r>
              <a:rPr lang="es-ES" altLang="es-ES" sz="1400" dirty="0" smtClean="0">
                <a:solidFill>
                  <a:schemeClr val="tx1">
                    <a:lumMod val="85000"/>
                    <a:lumOff val="15000"/>
                  </a:schemeClr>
                </a:solidFill>
                <a:latin typeface="Bookman Old Style" pitchFamily="18" charset="0"/>
              </a:rPr>
              <a:t>Envía a la Cámara de Representantes el proyecto de presupuesto de rentas y gastos.</a:t>
            </a:r>
          </a:p>
          <a:p>
            <a:pPr marL="365760" indent="-365760" algn="just" fontAlgn="auto">
              <a:lnSpc>
                <a:spcPct val="80000"/>
              </a:lnSpc>
              <a:spcAft>
                <a:spcPts val="0"/>
              </a:spcAft>
              <a:buFont typeface="Wingdings 3" charset="2"/>
              <a:buChar char=""/>
              <a:defRPr/>
            </a:pPr>
            <a:r>
              <a:rPr lang="es-ES" altLang="es-ES" sz="1400" dirty="0" smtClean="0">
                <a:solidFill>
                  <a:schemeClr val="tx1">
                    <a:lumMod val="85000"/>
                    <a:lumOff val="15000"/>
                  </a:schemeClr>
                </a:solidFill>
                <a:latin typeface="Bookman Old Style" pitchFamily="18" charset="0"/>
              </a:rPr>
              <a:t>En sus relaciones con la rama Judicial, el Presidente deberá respetar la independencia y autonomía de ésta. Además tendrá que apoyar la labor de sus funcionarios.</a:t>
            </a:r>
          </a:p>
          <a:p>
            <a:pPr marL="365760" indent="-365760" algn="just" fontAlgn="auto">
              <a:lnSpc>
                <a:spcPct val="80000"/>
              </a:lnSpc>
              <a:spcAft>
                <a:spcPts val="0"/>
              </a:spcAft>
              <a:buFont typeface="Wingdings 3" charset="2"/>
              <a:buChar char=""/>
              <a:defRPr/>
            </a:pPr>
            <a:r>
              <a:rPr lang="es-ES" altLang="es-ES" sz="1400" dirty="0" smtClean="0">
                <a:solidFill>
                  <a:schemeClr val="tx1">
                    <a:lumMod val="85000"/>
                    <a:lumOff val="15000"/>
                  </a:schemeClr>
                </a:solidFill>
                <a:latin typeface="Bookman Old Style" pitchFamily="18" charset="0"/>
              </a:rPr>
              <a:t>En ciertos casos, puede conceder indultos a personas que están siendo procesadas o que están pagando condena por delitos políticos.</a:t>
            </a:r>
          </a:p>
        </p:txBody>
      </p:sp>
    </p:spTree>
    <p:extLst>
      <p:ext uri="{BB962C8B-B14F-4D97-AF65-F5344CB8AC3E}">
        <p14:creationId xmlns:p14="http://schemas.microsoft.com/office/powerpoint/2010/main" val="1151306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rtlCol="0">
            <a:noAutofit/>
          </a:bodyPr>
          <a:lstStyle/>
          <a:p>
            <a:pPr fontAlgn="auto">
              <a:spcAft>
                <a:spcPts val="0"/>
              </a:spcAft>
              <a:defRPr/>
            </a:pPr>
            <a:r>
              <a:rPr lang="es-CO" dirty="0" smtClean="0">
                <a:solidFill>
                  <a:schemeClr val="accent1">
                    <a:tint val="88000"/>
                    <a:satMod val="150000"/>
                  </a:schemeClr>
                </a:solidFill>
              </a:rPr>
              <a:t>Despacho Protocolario</a:t>
            </a:r>
          </a:p>
        </p:txBody>
      </p:sp>
      <p:pic>
        <p:nvPicPr>
          <p:cNvPr id="2560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81063" y="2160588"/>
            <a:ext cx="5805487" cy="3881437"/>
          </a:xfrm>
          <a:noFill/>
        </p:spPr>
      </p:pic>
    </p:spTree>
    <p:extLst>
      <p:ext uri="{BB962C8B-B14F-4D97-AF65-F5344CB8AC3E}">
        <p14:creationId xmlns:p14="http://schemas.microsoft.com/office/powerpoint/2010/main" val="7040647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Autofit/>
          </a:bodyPr>
          <a:lstStyle/>
          <a:p>
            <a:pPr fontAlgn="auto">
              <a:spcAft>
                <a:spcPts val="0"/>
              </a:spcAft>
              <a:defRPr/>
            </a:pPr>
            <a:r>
              <a:rPr lang="es-ES" smtClean="0">
                <a:solidFill>
                  <a:schemeClr val="accent1">
                    <a:tint val="88000"/>
                    <a:satMod val="150000"/>
                  </a:schemeClr>
                </a:solidFill>
                <a:latin typeface="Bookman Old Style" pitchFamily="18" charset="0"/>
              </a:rPr>
              <a:t>Funciones, artículo 189:</a:t>
            </a:r>
          </a:p>
        </p:txBody>
      </p:sp>
      <p:sp>
        <p:nvSpPr>
          <p:cNvPr id="4099" name="Rectangle 3"/>
          <p:cNvSpPr>
            <a:spLocks noGrp="1" noChangeArrowheads="1"/>
          </p:cNvSpPr>
          <p:nvPr>
            <p:ph idx="1"/>
          </p:nvPr>
        </p:nvSpPr>
        <p:spPr/>
        <p:txBody>
          <a:bodyPr rtlCol="0">
            <a:normAutofit fontScale="70000" lnSpcReduction="20000"/>
          </a:bodyPr>
          <a:lstStyle/>
          <a:p>
            <a:pPr marL="265176" indent="-265176" fontAlgn="auto">
              <a:lnSpc>
                <a:spcPct val="80000"/>
              </a:lnSpc>
              <a:spcAft>
                <a:spcPts val="0"/>
              </a:spcAft>
              <a:buFont typeface="Wingdings 2"/>
              <a:buChar char=""/>
              <a:defRPr/>
            </a:pPr>
            <a:r>
              <a:rPr lang="es-ES" b="1" dirty="0" smtClean="0">
                <a:solidFill>
                  <a:schemeClr val="tx1">
                    <a:lumMod val="85000"/>
                    <a:lumOff val="15000"/>
                  </a:schemeClr>
                </a:solidFill>
                <a:latin typeface="Bookman Old Style" pitchFamily="18" charset="0"/>
              </a:rPr>
              <a:t>Como Jefe de Estado</a:t>
            </a:r>
            <a:endParaRPr lang="es-ES" dirty="0" smtClean="0">
              <a:solidFill>
                <a:schemeClr val="tx1">
                  <a:lumMod val="85000"/>
                  <a:lumOff val="15000"/>
                </a:schemeClr>
              </a:solidFill>
              <a:latin typeface="Bookman Old Style" pitchFamily="18" charset="0"/>
            </a:endParaRPr>
          </a:p>
          <a:p>
            <a:pPr marL="265176" indent="-265176" algn="just" fontAlgn="auto">
              <a:lnSpc>
                <a:spcPct val="80000"/>
              </a:lnSpc>
              <a:spcAft>
                <a:spcPts val="0"/>
              </a:spcAft>
              <a:buFont typeface="Wingdings 2"/>
              <a:buChar char=""/>
              <a:defRPr/>
            </a:pPr>
            <a:r>
              <a:rPr lang="es-ES" dirty="0" smtClean="0">
                <a:solidFill>
                  <a:schemeClr val="tx1">
                    <a:lumMod val="85000"/>
                    <a:lumOff val="15000"/>
                  </a:schemeClr>
                </a:solidFill>
                <a:latin typeface="Bookman Old Style" pitchFamily="18" charset="0"/>
              </a:rPr>
              <a:t>Maneja las relaciones internacionales. Propone, orienta, coordina y ejecuta la política exterior de Colombia. Además, administra el servicio exterior de la República.</a:t>
            </a:r>
          </a:p>
          <a:p>
            <a:pPr marL="265176" indent="-265176" algn="just" fontAlgn="auto">
              <a:lnSpc>
                <a:spcPct val="80000"/>
              </a:lnSpc>
              <a:spcAft>
                <a:spcPts val="0"/>
              </a:spcAft>
              <a:buFont typeface="Wingdings 2"/>
              <a:buChar char=""/>
              <a:defRPr/>
            </a:pPr>
            <a:r>
              <a:rPr lang="es-ES" dirty="0" smtClean="0">
                <a:solidFill>
                  <a:schemeClr val="tx1">
                    <a:lumMod val="85000"/>
                    <a:lumOff val="15000"/>
                  </a:schemeClr>
                </a:solidFill>
                <a:latin typeface="Bookman Old Style" pitchFamily="18" charset="0"/>
              </a:rPr>
              <a:t>Se encarga de la seguridad exterior de la República.</a:t>
            </a:r>
          </a:p>
          <a:p>
            <a:pPr marL="265176" indent="-265176" algn="just" fontAlgn="auto">
              <a:lnSpc>
                <a:spcPct val="80000"/>
              </a:lnSpc>
              <a:spcAft>
                <a:spcPts val="0"/>
              </a:spcAft>
              <a:buFont typeface="Wingdings 2"/>
              <a:buChar char=""/>
              <a:defRPr/>
            </a:pPr>
            <a:r>
              <a:rPr lang="es-ES" dirty="0" smtClean="0">
                <a:solidFill>
                  <a:schemeClr val="tx1">
                    <a:lumMod val="85000"/>
                    <a:lumOff val="15000"/>
                  </a:schemeClr>
                </a:solidFill>
                <a:latin typeface="Bookman Old Style" pitchFamily="18" charset="0"/>
              </a:rPr>
              <a:t>Se encarga del ‘‘ajuste’’ y ‘‘ratificación’’ de un eventual tratado de paz.</a:t>
            </a:r>
          </a:p>
          <a:p>
            <a:pPr marL="265176" indent="-265176" algn="just" fontAlgn="auto">
              <a:lnSpc>
                <a:spcPct val="80000"/>
              </a:lnSpc>
              <a:spcAft>
                <a:spcPts val="0"/>
              </a:spcAft>
              <a:buFont typeface="Wingdings 2"/>
              <a:buChar char=""/>
              <a:defRPr/>
            </a:pPr>
            <a:r>
              <a:rPr lang="es-ES" dirty="0" smtClean="0">
                <a:solidFill>
                  <a:schemeClr val="tx1">
                    <a:lumMod val="85000"/>
                    <a:lumOff val="15000"/>
                  </a:schemeClr>
                </a:solidFill>
                <a:latin typeface="Bookman Old Style" pitchFamily="18" charset="0"/>
              </a:rPr>
              <a:t>Nombra diplomáticos colombianos en el exterior y recibe los agentes diplomáticos extranjeros.</a:t>
            </a:r>
          </a:p>
          <a:p>
            <a:pPr marL="265176" indent="-265176" algn="just" fontAlgn="auto">
              <a:lnSpc>
                <a:spcPct val="80000"/>
              </a:lnSpc>
              <a:spcAft>
                <a:spcPts val="0"/>
              </a:spcAft>
              <a:buFont typeface="Wingdings 2"/>
              <a:buChar char=""/>
              <a:defRPr/>
            </a:pPr>
            <a:r>
              <a:rPr lang="es-ES" dirty="0" smtClean="0">
                <a:solidFill>
                  <a:schemeClr val="tx1">
                    <a:lumMod val="85000"/>
                    <a:lumOff val="15000"/>
                  </a:schemeClr>
                </a:solidFill>
                <a:latin typeface="Bookman Old Style" pitchFamily="18" charset="0"/>
              </a:rPr>
              <a:t>Celebra con otros Estados y entidades Internacionales tratados o convenios que se someterán a la aprobación del Congreso.</a:t>
            </a:r>
          </a:p>
          <a:p>
            <a:pPr marL="265176" indent="-265176" algn="just" fontAlgn="auto">
              <a:lnSpc>
                <a:spcPct val="80000"/>
              </a:lnSpc>
              <a:spcAft>
                <a:spcPts val="0"/>
              </a:spcAft>
              <a:buFont typeface="Wingdings 2"/>
              <a:buChar char=""/>
              <a:defRPr/>
            </a:pPr>
            <a:r>
              <a:rPr lang="es-ES" dirty="0" smtClean="0">
                <a:solidFill>
                  <a:schemeClr val="tx1">
                    <a:lumMod val="85000"/>
                    <a:lumOff val="15000"/>
                  </a:schemeClr>
                </a:solidFill>
                <a:latin typeface="Bookman Old Style" pitchFamily="18" charset="0"/>
              </a:rPr>
              <a:t>Defiende la independencia y la honra de Colombia y, de darse el caso, solicita permiso al Senado para declarar la guerra a otra Nación, dirigiendo, además, las operaciones de guerra.</a:t>
            </a:r>
          </a:p>
          <a:p>
            <a:pPr marL="265176" indent="-265176" algn="just" fontAlgn="auto">
              <a:lnSpc>
                <a:spcPct val="80000"/>
              </a:lnSpc>
              <a:spcAft>
                <a:spcPts val="0"/>
              </a:spcAft>
              <a:buFont typeface="Wingdings 2"/>
              <a:buChar char=""/>
              <a:defRPr/>
            </a:pPr>
            <a:r>
              <a:rPr lang="es-ES" dirty="0" smtClean="0">
                <a:solidFill>
                  <a:schemeClr val="tx1">
                    <a:lumMod val="85000"/>
                    <a:lumOff val="15000"/>
                  </a:schemeClr>
                </a:solidFill>
                <a:latin typeface="Bookman Old Style" pitchFamily="18" charset="0"/>
              </a:rPr>
              <a:t>Instala y clausura las sesiones del Congreso.</a:t>
            </a:r>
          </a:p>
          <a:p>
            <a:pPr marL="265176" indent="-265176" algn="just" fontAlgn="auto">
              <a:lnSpc>
                <a:spcPct val="80000"/>
              </a:lnSpc>
              <a:spcAft>
                <a:spcPts val="0"/>
              </a:spcAft>
              <a:buFont typeface="Wingdings 2"/>
              <a:buChar char=""/>
              <a:defRPr/>
            </a:pPr>
            <a:r>
              <a:rPr lang="es-ES" dirty="0" smtClean="0">
                <a:solidFill>
                  <a:schemeClr val="tx1">
                    <a:lumMod val="85000"/>
                    <a:lumOff val="15000"/>
                  </a:schemeClr>
                </a:solidFill>
                <a:latin typeface="Bookman Old Style" pitchFamily="18" charset="0"/>
              </a:rPr>
              <a:t>Puede solicitar un trámite de urgencia para cualquier proyecto de Ley.</a:t>
            </a:r>
          </a:p>
          <a:p>
            <a:pPr marL="265176" indent="-265176" algn="just" fontAlgn="auto">
              <a:lnSpc>
                <a:spcPct val="80000"/>
              </a:lnSpc>
              <a:spcAft>
                <a:spcPts val="0"/>
              </a:spcAft>
              <a:buFont typeface="Wingdings 2"/>
              <a:buChar char=""/>
              <a:defRPr/>
            </a:pPr>
            <a:r>
              <a:rPr lang="es-ES" dirty="0" smtClean="0">
                <a:solidFill>
                  <a:schemeClr val="tx1">
                    <a:lumMod val="85000"/>
                    <a:lumOff val="15000"/>
                  </a:schemeClr>
                </a:solidFill>
                <a:latin typeface="Bookman Old Style" pitchFamily="18" charset="0"/>
              </a:rPr>
              <a:t>Permite, en receso del Senado y previo dictamen del Consejo de Estado, el tránsito de tropas extranjeras por el territorio de la República.</a:t>
            </a:r>
          </a:p>
        </p:txBody>
      </p:sp>
    </p:spTree>
    <p:extLst>
      <p:ext uri="{BB962C8B-B14F-4D97-AF65-F5344CB8AC3E}">
        <p14:creationId xmlns:p14="http://schemas.microsoft.com/office/powerpoint/2010/main" val="27261128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rtlCol="0">
            <a:noAutofit/>
          </a:bodyPr>
          <a:lstStyle/>
          <a:p>
            <a:pPr fontAlgn="auto">
              <a:spcAft>
                <a:spcPts val="0"/>
              </a:spcAft>
              <a:defRPr/>
            </a:pPr>
            <a:r>
              <a:rPr lang="es-ES" smtClean="0">
                <a:solidFill>
                  <a:schemeClr val="accent1">
                    <a:tint val="88000"/>
                    <a:satMod val="150000"/>
                  </a:schemeClr>
                </a:solidFill>
                <a:latin typeface="Bookman Old Style" pitchFamily="18" charset="0"/>
              </a:rPr>
              <a:t>Funciones, artículo 189:</a:t>
            </a:r>
          </a:p>
        </p:txBody>
      </p:sp>
      <p:sp>
        <p:nvSpPr>
          <p:cNvPr id="5123" name="Rectangle 3"/>
          <p:cNvSpPr>
            <a:spLocks noGrp="1" noChangeArrowheads="1"/>
          </p:cNvSpPr>
          <p:nvPr>
            <p:ph idx="1"/>
          </p:nvPr>
        </p:nvSpPr>
        <p:spPr/>
        <p:txBody>
          <a:bodyPr rtlCol="0">
            <a:normAutofit fontScale="85000" lnSpcReduction="20000"/>
          </a:bodyPr>
          <a:lstStyle/>
          <a:p>
            <a:pPr marL="265176" indent="-265176" fontAlgn="auto">
              <a:lnSpc>
                <a:spcPct val="80000"/>
              </a:lnSpc>
              <a:spcAft>
                <a:spcPts val="0"/>
              </a:spcAft>
              <a:buFont typeface="Wingdings 2"/>
              <a:buChar char=""/>
              <a:defRPr/>
            </a:pPr>
            <a:r>
              <a:rPr lang="es-ES" b="1" dirty="0" smtClean="0">
                <a:solidFill>
                  <a:schemeClr val="tx1">
                    <a:lumMod val="85000"/>
                    <a:lumOff val="15000"/>
                  </a:schemeClr>
                </a:solidFill>
                <a:latin typeface="Bookman Old Style" pitchFamily="18" charset="0"/>
              </a:rPr>
              <a:t>Como suprema autoridad administrativa</a:t>
            </a:r>
            <a:endParaRPr lang="es-ES" dirty="0" smtClean="0">
              <a:solidFill>
                <a:schemeClr val="tx1">
                  <a:lumMod val="85000"/>
                  <a:lumOff val="15000"/>
                </a:schemeClr>
              </a:solidFill>
              <a:latin typeface="Bookman Old Style" pitchFamily="18" charset="0"/>
            </a:endParaRPr>
          </a:p>
          <a:p>
            <a:pPr marL="265176" indent="-265176" algn="just" fontAlgn="auto">
              <a:lnSpc>
                <a:spcPct val="80000"/>
              </a:lnSpc>
              <a:spcAft>
                <a:spcPts val="0"/>
              </a:spcAft>
              <a:buFont typeface="Wingdings 2"/>
              <a:buChar char=""/>
              <a:defRPr/>
            </a:pPr>
            <a:r>
              <a:rPr lang="es-ES" sz="1400" dirty="0" smtClean="0">
                <a:solidFill>
                  <a:schemeClr val="tx1">
                    <a:lumMod val="85000"/>
                    <a:lumOff val="15000"/>
                  </a:schemeClr>
                </a:solidFill>
                <a:latin typeface="Bookman Old Style" pitchFamily="18" charset="0"/>
              </a:rPr>
              <a:t>El Presidente nombra y separa libremente a los ministros del despacho y a los directores de departamentos administrativos.</a:t>
            </a:r>
          </a:p>
          <a:p>
            <a:pPr marL="265176" indent="-265176" algn="just" fontAlgn="auto">
              <a:lnSpc>
                <a:spcPct val="80000"/>
              </a:lnSpc>
              <a:spcAft>
                <a:spcPts val="0"/>
              </a:spcAft>
              <a:buFont typeface="Wingdings 2"/>
              <a:buChar char=""/>
              <a:defRPr/>
            </a:pPr>
            <a:r>
              <a:rPr lang="es-ES" sz="1400" dirty="0" smtClean="0">
                <a:solidFill>
                  <a:schemeClr val="tx1">
                    <a:lumMod val="85000"/>
                    <a:lumOff val="15000"/>
                  </a:schemeClr>
                </a:solidFill>
                <a:latin typeface="Bookman Old Style" pitchFamily="18" charset="0"/>
              </a:rPr>
              <a:t>Nombra a presidentes, directores o gerentes de establecimientos públicos nacionales y a personas que deban desempeñar empleos cuya provisión no sea por concurso.</a:t>
            </a:r>
          </a:p>
          <a:p>
            <a:pPr marL="265176" indent="-265176" algn="just" fontAlgn="auto">
              <a:lnSpc>
                <a:spcPct val="80000"/>
              </a:lnSpc>
              <a:spcAft>
                <a:spcPts val="0"/>
              </a:spcAft>
              <a:buFont typeface="Wingdings 2"/>
              <a:buChar char=""/>
              <a:defRPr/>
            </a:pPr>
            <a:r>
              <a:rPr lang="es-ES" sz="1400" dirty="0" smtClean="0">
                <a:solidFill>
                  <a:schemeClr val="tx1">
                    <a:lumMod val="85000"/>
                    <a:lumOff val="15000"/>
                  </a:schemeClr>
                </a:solidFill>
                <a:latin typeface="Bookman Old Style" pitchFamily="18" charset="0"/>
              </a:rPr>
              <a:t>Presenta ternas al Congreso para la elección de los magistrados de la Sala jurisdiccional disciplinaria del Consejo Superior de la Judicatura; de los magistrados de la Corte Constitucional; del Procurador General de la Nación y del Fiscal General de la Nación.</a:t>
            </a:r>
          </a:p>
          <a:p>
            <a:pPr marL="265176" indent="-265176" algn="just" fontAlgn="auto">
              <a:lnSpc>
                <a:spcPct val="80000"/>
              </a:lnSpc>
              <a:spcAft>
                <a:spcPts val="0"/>
              </a:spcAft>
              <a:buFont typeface="Wingdings 2"/>
              <a:buChar char=""/>
              <a:defRPr/>
            </a:pPr>
            <a:r>
              <a:rPr lang="es-ES" sz="1400" dirty="0" smtClean="0">
                <a:solidFill>
                  <a:schemeClr val="tx1">
                    <a:lumMod val="85000"/>
                    <a:lumOff val="15000"/>
                  </a:schemeClr>
                </a:solidFill>
                <a:latin typeface="Bookman Old Style" pitchFamily="18" charset="0"/>
              </a:rPr>
              <a:t>Nombra para períodos prorrogables de cuatro años a cinco de los miembros que formarán parte de la junta directiva del Banco de la República.</a:t>
            </a:r>
          </a:p>
          <a:p>
            <a:pPr marL="265176" indent="-265176" algn="just" fontAlgn="auto">
              <a:lnSpc>
                <a:spcPct val="80000"/>
              </a:lnSpc>
              <a:spcAft>
                <a:spcPts val="0"/>
              </a:spcAft>
              <a:buFont typeface="Wingdings 2"/>
              <a:buChar char=""/>
              <a:defRPr/>
            </a:pPr>
            <a:r>
              <a:rPr lang="es-ES" sz="1400" dirty="0" smtClean="0">
                <a:solidFill>
                  <a:schemeClr val="tx1">
                    <a:lumMod val="85000"/>
                    <a:lumOff val="15000"/>
                  </a:schemeClr>
                </a:solidFill>
                <a:latin typeface="Bookman Old Style" pitchFamily="18" charset="0"/>
              </a:rPr>
              <a:t>Crea, fusiona y suprime los empleos que demande la administración central.</a:t>
            </a:r>
          </a:p>
          <a:p>
            <a:pPr marL="265176" indent="-265176" algn="just" fontAlgn="auto">
              <a:lnSpc>
                <a:spcPct val="80000"/>
              </a:lnSpc>
              <a:spcAft>
                <a:spcPts val="0"/>
              </a:spcAft>
              <a:buFont typeface="Wingdings 2"/>
              <a:buChar char=""/>
              <a:defRPr/>
            </a:pPr>
            <a:r>
              <a:rPr lang="es-ES" sz="1400" dirty="0" smtClean="0">
                <a:solidFill>
                  <a:schemeClr val="tx1">
                    <a:lumMod val="85000"/>
                    <a:lumOff val="15000"/>
                  </a:schemeClr>
                </a:solidFill>
                <a:latin typeface="Bookman Old Style" pitchFamily="18" charset="0"/>
              </a:rPr>
              <a:t>Modifica la estructura de los ministerios, departamentos administrativos y establecimientos públicos.</a:t>
            </a:r>
          </a:p>
          <a:p>
            <a:pPr marL="265176" indent="-265176" algn="just" fontAlgn="auto">
              <a:lnSpc>
                <a:spcPct val="80000"/>
              </a:lnSpc>
              <a:spcAft>
                <a:spcPts val="0"/>
              </a:spcAft>
              <a:buFont typeface="Wingdings 2"/>
              <a:buChar char=""/>
              <a:defRPr/>
            </a:pPr>
            <a:r>
              <a:rPr lang="es-ES" sz="1400" dirty="0" smtClean="0">
                <a:solidFill>
                  <a:schemeClr val="tx1">
                    <a:lumMod val="85000"/>
                    <a:lumOff val="15000"/>
                  </a:schemeClr>
                </a:solidFill>
                <a:latin typeface="Bookman Old Style" pitchFamily="18" charset="0"/>
              </a:rPr>
              <a:t>Vela por la recaudación y administración de los impuestos y decreta su inversión.</a:t>
            </a:r>
          </a:p>
          <a:p>
            <a:pPr marL="265176" indent="-265176" algn="just" fontAlgn="auto">
              <a:lnSpc>
                <a:spcPct val="80000"/>
              </a:lnSpc>
              <a:spcAft>
                <a:spcPts val="0"/>
              </a:spcAft>
              <a:buFont typeface="Wingdings 2"/>
              <a:buChar char=""/>
              <a:defRPr/>
            </a:pPr>
            <a:r>
              <a:rPr lang="es-ES" sz="1400" dirty="0" smtClean="0">
                <a:solidFill>
                  <a:schemeClr val="tx1">
                    <a:lumMod val="85000"/>
                    <a:lumOff val="15000"/>
                  </a:schemeClr>
                </a:solidFill>
                <a:latin typeface="Bookman Old Style" pitchFamily="18" charset="0"/>
              </a:rPr>
              <a:t>Expide cartas de naturalización, esto es, el otorgamiento de la ciudadanía colombiana a individuos nacidos en otro país.</a:t>
            </a:r>
          </a:p>
          <a:p>
            <a:pPr marL="265176" indent="-265176" algn="just" fontAlgn="auto">
              <a:lnSpc>
                <a:spcPct val="80000"/>
              </a:lnSpc>
              <a:spcAft>
                <a:spcPts val="0"/>
              </a:spcAft>
              <a:buFont typeface="Wingdings 2"/>
              <a:buChar char=""/>
              <a:defRPr/>
            </a:pPr>
            <a:r>
              <a:rPr lang="es-ES" sz="1400" dirty="0" smtClean="0">
                <a:solidFill>
                  <a:schemeClr val="tx1">
                    <a:lumMod val="85000"/>
                    <a:lumOff val="15000"/>
                  </a:schemeClr>
                </a:solidFill>
                <a:latin typeface="Bookman Old Style" pitchFamily="18" charset="0"/>
              </a:rPr>
              <a:t>Organiza el crédito público; celebra contratos; reconoce la deuda nacional y el régimen de aduanas; regula el comercio exterior e interviene en las actividades de intermediación financiera.</a:t>
            </a:r>
          </a:p>
          <a:p>
            <a:pPr marL="265176" indent="-265176" algn="just" fontAlgn="auto">
              <a:lnSpc>
                <a:spcPct val="80000"/>
              </a:lnSpc>
              <a:spcAft>
                <a:spcPts val="0"/>
              </a:spcAft>
              <a:buFont typeface="Wingdings 2"/>
              <a:buChar char=""/>
              <a:defRPr/>
            </a:pPr>
            <a:r>
              <a:rPr lang="es-ES" sz="1400" dirty="0" smtClean="0">
                <a:solidFill>
                  <a:schemeClr val="tx1">
                    <a:lumMod val="85000"/>
                    <a:lumOff val="15000"/>
                  </a:schemeClr>
                </a:solidFill>
                <a:latin typeface="Bookman Old Style" pitchFamily="18" charset="0"/>
              </a:rPr>
              <a:t>Vigila la correcta prestación de servicios públicos, de la enseñanza y de las instituciones de utilidad común.</a:t>
            </a:r>
          </a:p>
        </p:txBody>
      </p:sp>
    </p:spTree>
    <p:extLst>
      <p:ext uri="{BB962C8B-B14F-4D97-AF65-F5344CB8AC3E}">
        <p14:creationId xmlns:p14="http://schemas.microsoft.com/office/powerpoint/2010/main" val="5783758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rtlCol="0">
            <a:noAutofit/>
          </a:bodyPr>
          <a:lstStyle/>
          <a:p>
            <a:pPr fontAlgn="auto">
              <a:spcAft>
                <a:spcPts val="0"/>
              </a:spcAft>
              <a:defRPr/>
            </a:pPr>
            <a:r>
              <a:rPr lang="es-ES" smtClean="0">
                <a:solidFill>
                  <a:schemeClr val="accent1">
                    <a:tint val="88000"/>
                    <a:satMod val="150000"/>
                  </a:schemeClr>
                </a:solidFill>
                <a:latin typeface="Bookman Old Style" pitchFamily="18" charset="0"/>
              </a:rPr>
              <a:t>Elección, requisitos y posesión:</a:t>
            </a:r>
          </a:p>
        </p:txBody>
      </p:sp>
      <p:sp>
        <p:nvSpPr>
          <p:cNvPr id="6147" name="Rectangle 3"/>
          <p:cNvSpPr>
            <a:spLocks noGrp="1" noChangeArrowheads="1"/>
          </p:cNvSpPr>
          <p:nvPr>
            <p:ph idx="1"/>
          </p:nvPr>
        </p:nvSpPr>
        <p:spPr/>
        <p:txBody>
          <a:bodyPr rtlCol="0">
            <a:normAutofit fontScale="92500" lnSpcReduction="20000"/>
          </a:bodyPr>
          <a:lstStyle/>
          <a:p>
            <a:pPr marL="265176" indent="-265176" algn="just" fontAlgn="auto">
              <a:lnSpc>
                <a:spcPct val="80000"/>
              </a:lnSpc>
              <a:spcAft>
                <a:spcPts val="0"/>
              </a:spcAft>
              <a:buFont typeface="Wingdings 2"/>
              <a:buChar char=""/>
              <a:defRPr/>
            </a:pPr>
            <a:r>
              <a:rPr lang="es-ES" sz="1400" b="1" dirty="0" smtClean="0">
                <a:solidFill>
                  <a:schemeClr val="tx1">
                    <a:lumMod val="85000"/>
                    <a:lumOff val="15000"/>
                  </a:schemeClr>
                </a:solidFill>
                <a:latin typeface="Bookman Old Style" pitchFamily="18" charset="0"/>
              </a:rPr>
              <a:t>ARTÍCULO 190. </a:t>
            </a:r>
            <a:r>
              <a:rPr lang="es-ES" sz="1400" dirty="0" smtClean="0">
                <a:solidFill>
                  <a:schemeClr val="tx1">
                    <a:lumMod val="85000"/>
                    <a:lumOff val="15000"/>
                  </a:schemeClr>
                </a:solidFill>
                <a:latin typeface="Bookman Old Style" pitchFamily="18" charset="0"/>
              </a:rPr>
              <a:t>El Presidente de la República será elegido para un período de cuatro años, por la mitad más uno de los votos que, de manera secreta y directa, depositen los ciudadanos en la fecha y con las formalidades que determine la ley. Si ningún candidato obtiene dicha mayoría, se celebrará una nueva votación que tendrá lugar tres semanas más tarde, en la que sólo participarán los dos candidatos que hubieren obtenido las más altas votaciones. Será declarado Presidente quien obtenga el mayor número de votos.</a:t>
            </a:r>
          </a:p>
          <a:p>
            <a:pPr marL="265176" indent="-265176" algn="just" fontAlgn="auto">
              <a:lnSpc>
                <a:spcPct val="80000"/>
              </a:lnSpc>
              <a:spcAft>
                <a:spcPts val="0"/>
              </a:spcAft>
              <a:buFont typeface="Wingdings 2"/>
              <a:buChar char=""/>
              <a:defRPr/>
            </a:pPr>
            <a:r>
              <a:rPr lang="es-ES" sz="1400" dirty="0" smtClean="0">
                <a:solidFill>
                  <a:schemeClr val="tx1">
                    <a:lumMod val="85000"/>
                    <a:lumOff val="15000"/>
                  </a:schemeClr>
                </a:solidFill>
                <a:latin typeface="Bookman Old Style" pitchFamily="18" charset="0"/>
              </a:rPr>
              <a:t>En caso de muerte o incapacidad física permanente de alguno de los dos candidatos con mayoría de votos, su partido o movimiento político podrá inscribir un nuevo candidato para la segunda vuelta. Si no lo hace o si la falta obedece a otra causa, lo reemplazará quien hubiese obtenido la tercera votación; y así en forma sucesiva y en orden descendente. </a:t>
            </a:r>
          </a:p>
          <a:p>
            <a:pPr marL="265176" indent="-265176" algn="just" fontAlgn="auto">
              <a:lnSpc>
                <a:spcPct val="80000"/>
              </a:lnSpc>
              <a:spcAft>
                <a:spcPts val="0"/>
              </a:spcAft>
              <a:buFont typeface="Wingdings 2"/>
              <a:buChar char=""/>
              <a:defRPr/>
            </a:pPr>
            <a:r>
              <a:rPr lang="es-ES" sz="1400" dirty="0" smtClean="0">
                <a:solidFill>
                  <a:schemeClr val="tx1">
                    <a:lumMod val="85000"/>
                    <a:lumOff val="15000"/>
                  </a:schemeClr>
                </a:solidFill>
                <a:latin typeface="Bookman Old Style" pitchFamily="18" charset="0"/>
              </a:rPr>
              <a:t>Si la falta se produjese con antelación menor a dos semanas de la segunda vuelta, ésta se aplazará por quince días.</a:t>
            </a:r>
          </a:p>
          <a:p>
            <a:pPr marL="265176" indent="-265176" algn="just" fontAlgn="auto">
              <a:lnSpc>
                <a:spcPct val="80000"/>
              </a:lnSpc>
              <a:spcAft>
                <a:spcPts val="0"/>
              </a:spcAft>
              <a:buFont typeface="Wingdings 2"/>
              <a:buChar char=""/>
              <a:defRPr/>
            </a:pPr>
            <a:endParaRPr lang="es-ES" sz="1400" b="1" dirty="0" smtClean="0">
              <a:solidFill>
                <a:schemeClr val="tx1">
                  <a:lumMod val="85000"/>
                  <a:lumOff val="15000"/>
                </a:schemeClr>
              </a:solidFill>
              <a:latin typeface="Bookman Old Style" pitchFamily="18" charset="0"/>
            </a:endParaRPr>
          </a:p>
          <a:p>
            <a:pPr marL="265176" indent="-265176" algn="just" fontAlgn="auto">
              <a:lnSpc>
                <a:spcPct val="80000"/>
              </a:lnSpc>
              <a:spcAft>
                <a:spcPts val="0"/>
              </a:spcAft>
              <a:buFont typeface="Wingdings 2"/>
              <a:buChar char=""/>
              <a:defRPr/>
            </a:pPr>
            <a:r>
              <a:rPr lang="es-ES" sz="1400" b="1" dirty="0" smtClean="0">
                <a:solidFill>
                  <a:schemeClr val="tx1">
                    <a:lumMod val="85000"/>
                    <a:lumOff val="15000"/>
                  </a:schemeClr>
                </a:solidFill>
                <a:latin typeface="Bookman Old Style" pitchFamily="18" charset="0"/>
              </a:rPr>
              <a:t>ARTÍCULO 191. </a:t>
            </a:r>
            <a:r>
              <a:rPr lang="es-ES" sz="1400" dirty="0" smtClean="0">
                <a:solidFill>
                  <a:schemeClr val="tx1">
                    <a:lumMod val="85000"/>
                    <a:lumOff val="15000"/>
                  </a:schemeClr>
                </a:solidFill>
                <a:latin typeface="Bookman Old Style" pitchFamily="18" charset="0"/>
              </a:rPr>
              <a:t>Para ser Presidente de la República se requiere ser colombiano por nacimiento, ciudadano en ejercicio y mayor de treinta años.</a:t>
            </a:r>
          </a:p>
          <a:p>
            <a:pPr marL="265176" indent="-265176" algn="just" fontAlgn="auto">
              <a:lnSpc>
                <a:spcPct val="80000"/>
              </a:lnSpc>
              <a:spcAft>
                <a:spcPts val="0"/>
              </a:spcAft>
              <a:buFont typeface="Wingdings 2"/>
              <a:buChar char=""/>
              <a:defRPr/>
            </a:pPr>
            <a:endParaRPr lang="es-ES" sz="1400" b="1" dirty="0" smtClean="0">
              <a:solidFill>
                <a:schemeClr val="tx1">
                  <a:lumMod val="85000"/>
                  <a:lumOff val="15000"/>
                </a:schemeClr>
              </a:solidFill>
              <a:latin typeface="Bookman Old Style" pitchFamily="18" charset="0"/>
            </a:endParaRPr>
          </a:p>
          <a:p>
            <a:pPr marL="265176" indent="-265176" algn="just" fontAlgn="auto">
              <a:lnSpc>
                <a:spcPct val="80000"/>
              </a:lnSpc>
              <a:spcAft>
                <a:spcPts val="0"/>
              </a:spcAft>
              <a:buFont typeface="Wingdings 2"/>
              <a:buChar char=""/>
              <a:defRPr/>
            </a:pPr>
            <a:r>
              <a:rPr lang="es-ES" sz="1400" b="1" dirty="0" smtClean="0">
                <a:solidFill>
                  <a:schemeClr val="tx1">
                    <a:lumMod val="85000"/>
                    <a:lumOff val="15000"/>
                  </a:schemeClr>
                </a:solidFill>
                <a:latin typeface="Bookman Old Style" pitchFamily="18" charset="0"/>
              </a:rPr>
              <a:t>ARTÍCULO 192. </a:t>
            </a:r>
            <a:r>
              <a:rPr lang="es-ES" sz="1400" dirty="0" smtClean="0">
                <a:solidFill>
                  <a:schemeClr val="tx1">
                    <a:lumMod val="85000"/>
                    <a:lumOff val="15000"/>
                  </a:schemeClr>
                </a:solidFill>
                <a:latin typeface="Bookman Old Style" pitchFamily="18" charset="0"/>
              </a:rPr>
              <a:t>El Presidente de la República tomará posesión de su destino ante el Congreso, y prestará juramento en estos términos: ‘‘Juro a Dios y prometo al pueblo cumplir fielmente la Constitución y las leyes de Colombia’’.</a:t>
            </a:r>
          </a:p>
          <a:p>
            <a:pPr marL="265176" indent="-265176" algn="just" fontAlgn="auto">
              <a:lnSpc>
                <a:spcPct val="80000"/>
              </a:lnSpc>
              <a:spcAft>
                <a:spcPts val="0"/>
              </a:spcAft>
              <a:buFont typeface="Wingdings 2"/>
              <a:buChar char=""/>
              <a:defRPr/>
            </a:pPr>
            <a:r>
              <a:rPr lang="es-ES" sz="1400" dirty="0" smtClean="0">
                <a:solidFill>
                  <a:schemeClr val="tx1">
                    <a:lumMod val="85000"/>
                    <a:lumOff val="15000"/>
                  </a:schemeClr>
                </a:solidFill>
                <a:latin typeface="Bookman Old Style" pitchFamily="18" charset="0"/>
              </a:rPr>
              <a:t>Si por cualquier motivo el Presidente de la República no pudiere tomar posesión ante el Congreso, lo hará ante la Corte Suprema de Justicia o, en defecto de ésta, ante dos testigos.</a:t>
            </a:r>
          </a:p>
        </p:txBody>
      </p:sp>
    </p:spTree>
    <p:extLst>
      <p:ext uri="{BB962C8B-B14F-4D97-AF65-F5344CB8AC3E}">
        <p14:creationId xmlns:p14="http://schemas.microsoft.com/office/powerpoint/2010/main" val="591135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normAutofit/>
          </a:bodyPr>
          <a:lstStyle/>
          <a:p>
            <a:pPr eaLnBrk="1" hangingPunct="1"/>
            <a:r>
              <a:rPr lang="es-ES" sz="4000" smtClean="0">
                <a:latin typeface="Bookman Old Style" pitchFamily="18" charset="0"/>
              </a:rPr>
              <a:t>Reformas a la Constitución:</a:t>
            </a:r>
          </a:p>
        </p:txBody>
      </p:sp>
      <p:pic>
        <p:nvPicPr>
          <p:cNvPr id="333828" name="Picture 4" descr="escudo"/>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900113" y="1844675"/>
            <a:ext cx="2290762" cy="2933700"/>
          </a:xfrm>
        </p:spPr>
      </p:pic>
      <p:sp>
        <p:nvSpPr>
          <p:cNvPr id="333827" name="Rectangle 3"/>
          <p:cNvSpPr>
            <a:spLocks noGrp="1" noChangeArrowheads="1"/>
          </p:cNvSpPr>
          <p:nvPr>
            <p:ph type="body" sz="half" idx="2"/>
          </p:nvPr>
        </p:nvSpPr>
        <p:spPr>
          <a:xfrm>
            <a:off x="4648200" y="1600200"/>
            <a:ext cx="3812232" cy="4708525"/>
          </a:xfrm>
        </p:spPr>
        <p:txBody>
          <a:bodyPr/>
          <a:lstStyle/>
          <a:p>
            <a:pPr algn="just" eaLnBrk="1" hangingPunct="1">
              <a:lnSpc>
                <a:spcPct val="90000"/>
              </a:lnSpc>
            </a:pPr>
            <a:r>
              <a:rPr lang="es-ES_tradnl" sz="1800" dirty="0" smtClean="0">
                <a:latin typeface="Bookman Old Style" pitchFamily="18" charset="0"/>
              </a:rPr>
              <a:t>César Gaviria (1993, 3)= 3</a:t>
            </a:r>
          </a:p>
          <a:p>
            <a:pPr algn="just" eaLnBrk="1" hangingPunct="1">
              <a:lnSpc>
                <a:spcPct val="90000"/>
              </a:lnSpc>
            </a:pPr>
            <a:r>
              <a:rPr lang="es-ES_tradnl" sz="1800" dirty="0" smtClean="0">
                <a:latin typeface="Bookman Old Style" pitchFamily="18" charset="0"/>
              </a:rPr>
              <a:t>Ernesto Samper (1994,1 ; 1995, 1; 1996, 1; 1997, 1; 1998,0)= 4</a:t>
            </a:r>
          </a:p>
          <a:p>
            <a:pPr algn="just" eaLnBrk="1" hangingPunct="1">
              <a:lnSpc>
                <a:spcPct val="90000"/>
              </a:lnSpc>
            </a:pPr>
            <a:r>
              <a:rPr lang="es-ES_tradnl" sz="1800" dirty="0" smtClean="0">
                <a:latin typeface="Bookman Old Style" pitchFamily="18" charset="0"/>
              </a:rPr>
              <a:t>Andrés Pastrana (1998, 0; 1999, 1; 2000, 2; 2001,1; 2002, 2)= 6</a:t>
            </a:r>
          </a:p>
          <a:p>
            <a:pPr algn="just" eaLnBrk="1" hangingPunct="1">
              <a:lnSpc>
                <a:spcPct val="90000"/>
              </a:lnSpc>
            </a:pPr>
            <a:r>
              <a:rPr lang="es-ES_tradnl" sz="1800" dirty="0" smtClean="0">
                <a:latin typeface="Bookman Old Style" pitchFamily="18" charset="0"/>
              </a:rPr>
              <a:t>Álvaro Uribe (2002, 0; 2003, 2; 2004, 2; 2005, 3; 2006, 0; 2007, 4; 2008, 1; 2009,2; 2010,0)= 15.</a:t>
            </a:r>
          </a:p>
          <a:p>
            <a:pPr algn="just" eaLnBrk="1" hangingPunct="1">
              <a:lnSpc>
                <a:spcPct val="90000"/>
              </a:lnSpc>
            </a:pPr>
            <a:r>
              <a:rPr lang="es-MX" sz="1800" dirty="0" smtClean="0">
                <a:latin typeface="Bookman Old Style" pitchFamily="18" charset="0"/>
              </a:rPr>
              <a:t>Juan Manuel Santos: 2011, 6; 2012, 2 (Reforma a la Justicia – “tumbada” por el mismo Congreso) y el A.L. 01 de 2012. 2015: 2. =38.</a:t>
            </a:r>
            <a:endParaRPr lang="es-ES" sz="1800" dirty="0" smtClean="0">
              <a:latin typeface="Bookman Old Style" pitchFamily="18" charset="0"/>
            </a:endParaRPr>
          </a:p>
        </p:txBody>
      </p:sp>
      <p:pic>
        <p:nvPicPr>
          <p:cNvPr id="333829" name="Picture 4" descr="cabezote-bicentenario11">
            <a:hlinkClick r:id="rId3" tooltip="ver"/>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6021388"/>
            <a:ext cx="65532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2488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Autofit/>
          </a:bodyPr>
          <a:lstStyle/>
          <a:p>
            <a:pPr fontAlgn="auto">
              <a:spcAft>
                <a:spcPts val="0"/>
              </a:spcAft>
              <a:defRPr/>
            </a:pPr>
            <a:r>
              <a:rPr lang="es-ES" sz="3100" smtClean="0">
                <a:solidFill>
                  <a:schemeClr val="accent1">
                    <a:tint val="88000"/>
                    <a:satMod val="150000"/>
                  </a:schemeClr>
                </a:solidFill>
                <a:latin typeface="Bookman Old Style" pitchFamily="18" charset="0"/>
              </a:rPr>
              <a:t>Licencia y faltas absolutas y temporales y calidad del reemplazo:</a:t>
            </a:r>
          </a:p>
        </p:txBody>
      </p:sp>
      <p:sp>
        <p:nvSpPr>
          <p:cNvPr id="28675" name="Rectangle 3"/>
          <p:cNvSpPr>
            <a:spLocks noGrp="1" noChangeArrowheads="1"/>
          </p:cNvSpPr>
          <p:nvPr>
            <p:ph idx="1"/>
          </p:nvPr>
        </p:nvSpPr>
        <p:spPr/>
        <p:txBody>
          <a:bodyPr rtlCol="0">
            <a:normAutofit fontScale="85000" lnSpcReduction="10000"/>
          </a:bodyPr>
          <a:lstStyle/>
          <a:p>
            <a:pPr marL="365760" indent="-365760" algn="just" fontAlgn="auto">
              <a:lnSpc>
                <a:spcPct val="80000"/>
              </a:lnSpc>
              <a:spcAft>
                <a:spcPts val="0"/>
              </a:spcAft>
              <a:buFont typeface="Wingdings 3" charset="2"/>
              <a:buChar char=""/>
              <a:defRPr/>
            </a:pPr>
            <a:r>
              <a:rPr lang="es-ES" altLang="es-ES" b="1" dirty="0" smtClean="0">
                <a:solidFill>
                  <a:schemeClr val="tx1">
                    <a:lumMod val="85000"/>
                    <a:lumOff val="15000"/>
                  </a:schemeClr>
                </a:solidFill>
                <a:latin typeface="Bookman Old Style" pitchFamily="18" charset="0"/>
              </a:rPr>
              <a:t>ARTÍCULO 193. </a:t>
            </a:r>
            <a:r>
              <a:rPr lang="es-ES" altLang="es-ES" dirty="0" smtClean="0">
                <a:solidFill>
                  <a:schemeClr val="tx1">
                    <a:lumMod val="85000"/>
                    <a:lumOff val="15000"/>
                  </a:schemeClr>
                </a:solidFill>
                <a:latin typeface="Bookman Old Style" pitchFamily="18" charset="0"/>
              </a:rPr>
              <a:t>Corresponde al Senado conceder licencia al Presidente de la República para separarse temporalmente del cargo.</a:t>
            </a:r>
          </a:p>
          <a:p>
            <a:pPr marL="365760" indent="-365760" algn="just" fontAlgn="auto">
              <a:lnSpc>
                <a:spcPct val="80000"/>
              </a:lnSpc>
              <a:spcAft>
                <a:spcPts val="0"/>
              </a:spcAft>
              <a:buFont typeface="Wingdings 3" charset="2"/>
              <a:buChar char=""/>
              <a:defRPr/>
            </a:pPr>
            <a:r>
              <a:rPr lang="es-ES" altLang="es-ES" dirty="0" smtClean="0">
                <a:solidFill>
                  <a:schemeClr val="tx1">
                    <a:lumMod val="85000"/>
                    <a:lumOff val="15000"/>
                  </a:schemeClr>
                </a:solidFill>
                <a:latin typeface="Bookman Old Style" pitchFamily="18" charset="0"/>
              </a:rPr>
              <a:t>Por motivo de enfermedad, el Presidente de la República puede dejar de ejercer el cargo, por el tiempo necesario, mediante aviso al Senado o, en receso de éste, a la Corte Suprema de Justicia.</a:t>
            </a:r>
          </a:p>
          <a:p>
            <a:pPr marL="365760" indent="-365760" algn="just" fontAlgn="auto">
              <a:lnSpc>
                <a:spcPct val="80000"/>
              </a:lnSpc>
              <a:spcAft>
                <a:spcPts val="0"/>
              </a:spcAft>
              <a:buFont typeface="Wingdings 3" charset="2"/>
              <a:buChar char=""/>
              <a:defRPr/>
            </a:pPr>
            <a:r>
              <a:rPr lang="es-ES" altLang="es-ES" b="1" dirty="0" smtClean="0">
                <a:solidFill>
                  <a:schemeClr val="tx1">
                    <a:lumMod val="85000"/>
                    <a:lumOff val="15000"/>
                  </a:schemeClr>
                </a:solidFill>
                <a:latin typeface="Bookman Old Style" pitchFamily="18" charset="0"/>
              </a:rPr>
              <a:t>ARTÍCULO 194. </a:t>
            </a:r>
            <a:r>
              <a:rPr lang="es-ES" altLang="es-ES" dirty="0" smtClean="0">
                <a:solidFill>
                  <a:schemeClr val="tx1">
                    <a:lumMod val="85000"/>
                    <a:lumOff val="15000"/>
                  </a:schemeClr>
                </a:solidFill>
                <a:latin typeface="Bookman Old Style" pitchFamily="18" charset="0"/>
              </a:rPr>
              <a:t>Son faltas absolutas del Presidente de la República su muerte, su renuncia aceptada, la destitución decretada por sentencia, la incapacidad física permanente y el abandono del cargo, declarados éstos dos últimos por el Senado. </a:t>
            </a:r>
          </a:p>
          <a:p>
            <a:pPr marL="365760" indent="-365760" algn="just" fontAlgn="auto">
              <a:lnSpc>
                <a:spcPct val="80000"/>
              </a:lnSpc>
              <a:spcAft>
                <a:spcPts val="0"/>
              </a:spcAft>
              <a:buFont typeface="Wingdings 3" charset="2"/>
              <a:buChar char=""/>
              <a:defRPr/>
            </a:pPr>
            <a:r>
              <a:rPr lang="es-ES" altLang="es-ES" dirty="0" smtClean="0">
                <a:solidFill>
                  <a:schemeClr val="tx1">
                    <a:lumMod val="85000"/>
                    <a:lumOff val="15000"/>
                  </a:schemeClr>
                </a:solidFill>
                <a:latin typeface="Bookman Old Style" pitchFamily="18" charset="0"/>
              </a:rPr>
              <a:t>Son faltas temporales la licencia y la enfermedad, de conformidad con el artículo precedente y la suspensión en el ejercicio del cargo decretada por el Senado, previa admisión pública de la acusación en el caso previsto en el numeral primero del artículo 175.</a:t>
            </a:r>
          </a:p>
          <a:p>
            <a:pPr marL="365760" indent="-365760" algn="just" fontAlgn="auto">
              <a:lnSpc>
                <a:spcPct val="80000"/>
              </a:lnSpc>
              <a:spcAft>
                <a:spcPts val="0"/>
              </a:spcAft>
              <a:buFont typeface="Wingdings 3" charset="2"/>
              <a:buChar char=""/>
              <a:defRPr/>
            </a:pPr>
            <a:r>
              <a:rPr lang="es-ES" altLang="es-ES" b="1" dirty="0" smtClean="0">
                <a:solidFill>
                  <a:schemeClr val="tx1">
                    <a:lumMod val="85000"/>
                    <a:lumOff val="15000"/>
                  </a:schemeClr>
                </a:solidFill>
                <a:latin typeface="Bookman Old Style" pitchFamily="18" charset="0"/>
              </a:rPr>
              <a:t>ARTÍCULO 195. </a:t>
            </a:r>
            <a:r>
              <a:rPr lang="es-ES" altLang="es-ES" dirty="0" smtClean="0">
                <a:solidFill>
                  <a:schemeClr val="tx1">
                    <a:lumMod val="85000"/>
                    <a:lumOff val="15000"/>
                  </a:schemeClr>
                </a:solidFill>
                <a:latin typeface="Bookman Old Style" pitchFamily="18" charset="0"/>
              </a:rPr>
              <a:t>El encargado del Ejecutivo tendrá la misma preeminencia y las mismas atribuciones que el Presidente, cuyas veces hace.</a:t>
            </a:r>
          </a:p>
        </p:txBody>
      </p:sp>
    </p:spTree>
    <p:extLst>
      <p:ext uri="{BB962C8B-B14F-4D97-AF65-F5344CB8AC3E}">
        <p14:creationId xmlns:p14="http://schemas.microsoft.com/office/powerpoint/2010/main" val="11118336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Autofit/>
          </a:bodyPr>
          <a:lstStyle/>
          <a:p>
            <a:pPr fontAlgn="auto">
              <a:spcAft>
                <a:spcPts val="0"/>
              </a:spcAft>
              <a:defRPr/>
            </a:pPr>
            <a:r>
              <a:rPr lang="es-ES" smtClean="0">
                <a:solidFill>
                  <a:schemeClr val="accent1">
                    <a:tint val="88000"/>
                    <a:satMod val="150000"/>
                  </a:schemeClr>
                </a:solidFill>
                <a:latin typeface="Bookman Old Style" pitchFamily="18" charset="0"/>
              </a:rPr>
              <a:t>Desplazamientos al exterior:</a:t>
            </a:r>
          </a:p>
        </p:txBody>
      </p:sp>
      <p:sp>
        <p:nvSpPr>
          <p:cNvPr id="8195" name="Rectangle 3"/>
          <p:cNvSpPr>
            <a:spLocks noGrp="1" noChangeArrowheads="1"/>
          </p:cNvSpPr>
          <p:nvPr>
            <p:ph idx="1"/>
          </p:nvPr>
        </p:nvSpPr>
        <p:spPr/>
        <p:txBody>
          <a:bodyPr rtlCol="0">
            <a:normAutofit fontScale="92500" lnSpcReduction="20000"/>
          </a:bodyPr>
          <a:lstStyle/>
          <a:p>
            <a:pPr marL="265176" indent="-265176" algn="just" fontAlgn="auto">
              <a:lnSpc>
                <a:spcPct val="80000"/>
              </a:lnSpc>
              <a:spcAft>
                <a:spcPts val="0"/>
              </a:spcAft>
              <a:buFont typeface="Wingdings 2"/>
              <a:buChar char=""/>
              <a:defRPr/>
            </a:pPr>
            <a:r>
              <a:rPr lang="es-ES" sz="2000" b="1" dirty="0" smtClean="0">
                <a:solidFill>
                  <a:schemeClr val="tx1">
                    <a:lumMod val="85000"/>
                    <a:lumOff val="15000"/>
                  </a:schemeClr>
                </a:solidFill>
                <a:latin typeface="Bookman Old Style" pitchFamily="18" charset="0"/>
              </a:rPr>
              <a:t>ARTÍCULO 196. </a:t>
            </a:r>
            <a:r>
              <a:rPr lang="es-ES" sz="2000" dirty="0" smtClean="0">
                <a:solidFill>
                  <a:schemeClr val="tx1">
                    <a:lumMod val="85000"/>
                    <a:lumOff val="15000"/>
                  </a:schemeClr>
                </a:solidFill>
                <a:latin typeface="Bookman Old Style" pitchFamily="18" charset="0"/>
              </a:rPr>
              <a:t>El Presidente de la República, o quien haga sus veces, no podrá trasladarse a territorio extranjero durante el ejercicio de su cargo, sin previo aviso al Senado o, en receso de éste, a la Corte Suprema de Justicia. </a:t>
            </a:r>
          </a:p>
          <a:p>
            <a:pPr marL="265176" indent="-265176" algn="just" fontAlgn="auto">
              <a:lnSpc>
                <a:spcPct val="80000"/>
              </a:lnSpc>
              <a:spcAft>
                <a:spcPts val="0"/>
              </a:spcAft>
              <a:buFont typeface="Wingdings 2"/>
              <a:buChar char=""/>
              <a:defRPr/>
            </a:pPr>
            <a:r>
              <a:rPr lang="es-ES" sz="2000" dirty="0" smtClean="0">
                <a:solidFill>
                  <a:schemeClr val="tx1">
                    <a:lumMod val="85000"/>
                    <a:lumOff val="15000"/>
                  </a:schemeClr>
                </a:solidFill>
                <a:latin typeface="Bookman Old Style" pitchFamily="18" charset="0"/>
              </a:rPr>
              <a:t>La infracción de esta disposición implica abandono del cargo. </a:t>
            </a:r>
          </a:p>
          <a:p>
            <a:pPr marL="265176" indent="-265176" algn="just" fontAlgn="auto">
              <a:lnSpc>
                <a:spcPct val="80000"/>
              </a:lnSpc>
              <a:spcAft>
                <a:spcPts val="0"/>
              </a:spcAft>
              <a:buFont typeface="Wingdings 2"/>
              <a:buChar char=""/>
              <a:defRPr/>
            </a:pPr>
            <a:r>
              <a:rPr lang="es-ES" sz="2000" dirty="0" smtClean="0">
                <a:solidFill>
                  <a:schemeClr val="tx1">
                    <a:lumMod val="85000"/>
                    <a:lumOff val="15000"/>
                  </a:schemeClr>
                </a:solidFill>
                <a:latin typeface="Bookman Old Style" pitchFamily="18" charset="0"/>
              </a:rPr>
              <a:t>El Presidente de la República, o quien haya ocupado la Presidencia a título de encargado, no podrá salir del país dentro del año siguiente a la fecha en que cesó en el ejercicio de sus funciones, sin permiso previo del Senado.</a:t>
            </a:r>
          </a:p>
          <a:p>
            <a:pPr marL="265176" indent="-265176" algn="just" fontAlgn="auto">
              <a:lnSpc>
                <a:spcPct val="80000"/>
              </a:lnSpc>
              <a:spcAft>
                <a:spcPts val="0"/>
              </a:spcAft>
              <a:buFont typeface="Wingdings 2"/>
              <a:buChar char=""/>
              <a:defRPr/>
            </a:pPr>
            <a:r>
              <a:rPr lang="es-ES" sz="2000" dirty="0" smtClean="0">
                <a:solidFill>
                  <a:schemeClr val="tx1">
                    <a:lumMod val="85000"/>
                    <a:lumOff val="15000"/>
                  </a:schemeClr>
                </a:solidFill>
                <a:latin typeface="Bookman Old Style" pitchFamily="18" charset="0"/>
              </a:rPr>
              <a:t>Cuando el Presidente de la República se traslade a territorio extranjero en ejercicio de su cargo, el Ministro a quien corresponda, según el orden de precedencia legal, ejercerá bajo su propia responsabilidad las funciones constitucionales que el Presidente le delegue, tanto aquellas que le son propias como las que ejerce en su calidad de Jefe del Gobierno. El Ministro Delegatario pertenecerá al mismo partido o movimiento político del Presidente.</a:t>
            </a:r>
          </a:p>
        </p:txBody>
      </p:sp>
    </p:spTree>
    <p:extLst>
      <p:ext uri="{BB962C8B-B14F-4D97-AF65-F5344CB8AC3E}">
        <p14:creationId xmlns:p14="http://schemas.microsoft.com/office/powerpoint/2010/main" val="7841359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rtlCol="0">
            <a:noAutofit/>
          </a:bodyPr>
          <a:lstStyle/>
          <a:p>
            <a:pPr fontAlgn="auto">
              <a:spcAft>
                <a:spcPts val="0"/>
              </a:spcAft>
              <a:defRPr/>
            </a:pPr>
            <a:r>
              <a:rPr lang="es-MX" sz="2400" smtClean="0">
                <a:solidFill>
                  <a:schemeClr val="accent1">
                    <a:tint val="88000"/>
                    <a:satMod val="150000"/>
                  </a:schemeClr>
                </a:solidFill>
              </a:rPr>
              <a:t>Consejos Superiores de la Administración Presididos por el Presidente de la República:</a:t>
            </a:r>
            <a:endParaRPr lang="es-ES" sz="2400" smtClean="0">
              <a:solidFill>
                <a:schemeClr val="accent1">
                  <a:tint val="88000"/>
                  <a:satMod val="150000"/>
                </a:schemeClr>
              </a:solidFill>
            </a:endParaRPr>
          </a:p>
        </p:txBody>
      </p:sp>
      <p:sp>
        <p:nvSpPr>
          <p:cNvPr id="106499" name="Rectangle 3"/>
          <p:cNvSpPr>
            <a:spLocks noGrp="1" noChangeArrowheads="1"/>
          </p:cNvSpPr>
          <p:nvPr>
            <p:ph idx="1"/>
          </p:nvPr>
        </p:nvSpPr>
        <p:spPr/>
        <p:txBody>
          <a:bodyPr rtlCol="0">
            <a:normAutofit/>
          </a:bodyPr>
          <a:lstStyle/>
          <a:p>
            <a:pPr marL="265176" indent="-265176" fontAlgn="auto">
              <a:lnSpc>
                <a:spcPct val="80000"/>
              </a:lnSpc>
              <a:spcAft>
                <a:spcPts val="0"/>
              </a:spcAft>
              <a:buFont typeface="Wingdings 2"/>
              <a:buChar char=""/>
              <a:defRPr/>
            </a:pPr>
            <a:endParaRPr lang="es-ES" dirty="0" smtClean="0">
              <a:solidFill>
                <a:schemeClr val="tx1">
                  <a:lumMod val="85000"/>
                  <a:lumOff val="15000"/>
                </a:schemeClr>
              </a:solidFill>
            </a:endParaRPr>
          </a:p>
          <a:p>
            <a:pPr marL="548640" lvl="1" indent="-201168" algn="just" fontAlgn="auto">
              <a:lnSpc>
                <a:spcPct val="80000"/>
              </a:lnSpc>
              <a:spcAft>
                <a:spcPts val="0"/>
              </a:spcAft>
              <a:buFont typeface="Verdana"/>
              <a:buChar char="◦"/>
              <a:defRPr/>
            </a:pPr>
            <a:r>
              <a:rPr lang="es-MX" sz="2000" dirty="0" smtClean="0">
                <a:solidFill>
                  <a:schemeClr val="tx1">
                    <a:lumMod val="85000"/>
                    <a:lumOff val="15000"/>
                  </a:schemeClr>
                </a:solidFill>
              </a:rPr>
              <a:t>Consejo de Ministros.</a:t>
            </a:r>
            <a:endParaRPr lang="es-ES" sz="2000" dirty="0" smtClean="0">
              <a:solidFill>
                <a:schemeClr val="tx1">
                  <a:lumMod val="85000"/>
                  <a:lumOff val="15000"/>
                </a:schemeClr>
              </a:solidFill>
            </a:endParaRPr>
          </a:p>
          <a:p>
            <a:pPr marL="548640" lvl="1" indent="-201168" algn="just" fontAlgn="auto">
              <a:lnSpc>
                <a:spcPct val="80000"/>
              </a:lnSpc>
              <a:spcAft>
                <a:spcPts val="0"/>
              </a:spcAft>
              <a:buFont typeface="Verdana"/>
              <a:buChar char="◦"/>
              <a:defRPr/>
            </a:pPr>
            <a:r>
              <a:rPr lang="es-ES" sz="2000" dirty="0" smtClean="0">
                <a:solidFill>
                  <a:schemeClr val="tx1">
                    <a:lumMod val="85000"/>
                    <a:lumOff val="15000"/>
                  </a:schemeClr>
                </a:solidFill>
              </a:rPr>
              <a:t>Consejo Superior de Seguridad y Defensa Nacional.</a:t>
            </a:r>
          </a:p>
          <a:p>
            <a:pPr marL="548640" lvl="1" indent="-201168" algn="just" fontAlgn="auto">
              <a:lnSpc>
                <a:spcPct val="80000"/>
              </a:lnSpc>
              <a:spcAft>
                <a:spcPts val="0"/>
              </a:spcAft>
              <a:buFont typeface="Verdana"/>
              <a:buChar char="◦"/>
              <a:defRPr/>
            </a:pPr>
            <a:r>
              <a:rPr lang="es-ES" sz="2000" dirty="0" smtClean="0">
                <a:solidFill>
                  <a:schemeClr val="tx1">
                    <a:lumMod val="85000"/>
                    <a:lumOff val="15000"/>
                  </a:schemeClr>
                </a:solidFill>
              </a:rPr>
              <a:t>Comisión Asesora de Relaciones Exteriores.</a:t>
            </a:r>
          </a:p>
          <a:p>
            <a:pPr marL="548640" lvl="1" indent="-201168" algn="just" fontAlgn="auto">
              <a:lnSpc>
                <a:spcPct val="80000"/>
              </a:lnSpc>
              <a:spcAft>
                <a:spcPts val="0"/>
              </a:spcAft>
              <a:buFont typeface="Verdana"/>
              <a:buChar char="◦"/>
              <a:defRPr/>
            </a:pPr>
            <a:r>
              <a:rPr lang="es-ES" sz="2000" dirty="0" smtClean="0">
                <a:solidFill>
                  <a:schemeClr val="tx1">
                    <a:lumMod val="85000"/>
                    <a:lumOff val="15000"/>
                  </a:schemeClr>
                </a:solidFill>
              </a:rPr>
              <a:t>Consejo Nacional de Política Económica y Social – CONPES.</a:t>
            </a:r>
          </a:p>
          <a:p>
            <a:pPr marL="548640" lvl="1" indent="-201168" algn="just" fontAlgn="auto">
              <a:lnSpc>
                <a:spcPct val="80000"/>
              </a:lnSpc>
              <a:spcAft>
                <a:spcPts val="0"/>
              </a:spcAft>
              <a:buFont typeface="Verdana"/>
              <a:buChar char="◦"/>
              <a:defRPr/>
            </a:pPr>
            <a:r>
              <a:rPr lang="es-ES" sz="2000" dirty="0" smtClean="0">
                <a:solidFill>
                  <a:schemeClr val="tx1">
                    <a:lumMod val="85000"/>
                    <a:lumOff val="15000"/>
                  </a:schemeClr>
                </a:solidFill>
              </a:rPr>
              <a:t>Consejo Nacional de Policía y Seguridad Ciudadana.</a:t>
            </a:r>
          </a:p>
          <a:p>
            <a:pPr marL="548640" lvl="1" indent="-201168" algn="just" fontAlgn="auto">
              <a:lnSpc>
                <a:spcPct val="80000"/>
              </a:lnSpc>
              <a:spcAft>
                <a:spcPts val="0"/>
              </a:spcAft>
              <a:buFont typeface="Verdana"/>
              <a:buChar char="◦"/>
              <a:defRPr/>
            </a:pPr>
            <a:r>
              <a:rPr lang="es-ES" sz="2000" dirty="0" smtClean="0">
                <a:solidFill>
                  <a:schemeClr val="tx1">
                    <a:lumMod val="85000"/>
                    <a:lumOff val="15000"/>
                  </a:schemeClr>
                </a:solidFill>
              </a:rPr>
              <a:t>Consejo Superior de Comercio Exterior.</a:t>
            </a:r>
          </a:p>
          <a:p>
            <a:pPr marL="548640" lvl="1" indent="-201168" algn="just" fontAlgn="auto">
              <a:lnSpc>
                <a:spcPct val="80000"/>
              </a:lnSpc>
              <a:spcAft>
                <a:spcPts val="0"/>
              </a:spcAft>
              <a:buFont typeface="Verdana"/>
              <a:buChar char="◦"/>
              <a:defRPr/>
            </a:pPr>
            <a:r>
              <a:rPr lang="es-ES" sz="2000" dirty="0" smtClean="0">
                <a:solidFill>
                  <a:schemeClr val="tx1">
                    <a:lumMod val="85000"/>
                    <a:lumOff val="15000"/>
                  </a:schemeClr>
                </a:solidFill>
              </a:rPr>
              <a:t>Comisión Mixta de Comercio Exterior.</a:t>
            </a:r>
          </a:p>
          <a:p>
            <a:pPr marL="548640" lvl="1" indent="-201168" algn="just" fontAlgn="auto">
              <a:lnSpc>
                <a:spcPct val="80000"/>
              </a:lnSpc>
              <a:spcAft>
                <a:spcPts val="0"/>
              </a:spcAft>
              <a:buFont typeface="Verdana"/>
              <a:buChar char="◦"/>
              <a:defRPr/>
            </a:pPr>
            <a:r>
              <a:rPr lang="es-ES" sz="2000" dirty="0" smtClean="0">
                <a:solidFill>
                  <a:schemeClr val="tx1">
                    <a:lumMod val="85000"/>
                    <a:lumOff val="15000"/>
                  </a:schemeClr>
                </a:solidFill>
              </a:rPr>
              <a:t>Consejo Nacional de Planeación.</a:t>
            </a:r>
          </a:p>
          <a:p>
            <a:pPr marL="548640" lvl="1" indent="-201168" algn="just" fontAlgn="auto">
              <a:lnSpc>
                <a:spcPct val="80000"/>
              </a:lnSpc>
              <a:spcAft>
                <a:spcPts val="0"/>
              </a:spcAft>
              <a:buFont typeface="Verdana"/>
              <a:buChar char="◦"/>
              <a:defRPr/>
            </a:pPr>
            <a:r>
              <a:rPr lang="es-ES" sz="2000" dirty="0" smtClean="0">
                <a:solidFill>
                  <a:schemeClr val="tx1">
                    <a:lumMod val="85000"/>
                    <a:lumOff val="15000"/>
                  </a:schemeClr>
                </a:solidFill>
              </a:rPr>
              <a:t>Comisión de Ordenamiento Territorial.</a:t>
            </a:r>
          </a:p>
          <a:p>
            <a:pPr marL="548640" lvl="1" indent="-201168" algn="just" fontAlgn="auto">
              <a:lnSpc>
                <a:spcPct val="80000"/>
              </a:lnSpc>
              <a:spcAft>
                <a:spcPts val="0"/>
              </a:spcAft>
              <a:buFont typeface="Verdana"/>
              <a:buChar char="◦"/>
              <a:defRPr/>
            </a:pPr>
            <a:r>
              <a:rPr lang="es-ES" sz="2000" dirty="0" smtClean="0">
                <a:solidFill>
                  <a:schemeClr val="tx1">
                    <a:lumMod val="85000"/>
                    <a:lumOff val="15000"/>
                  </a:schemeClr>
                </a:solidFill>
              </a:rPr>
              <a:t>Comisión Nacional para la Moralización.</a:t>
            </a:r>
          </a:p>
          <a:p>
            <a:pPr marL="548640" lvl="1" indent="-201168" algn="just" fontAlgn="auto">
              <a:lnSpc>
                <a:spcPct val="80000"/>
              </a:lnSpc>
              <a:spcAft>
                <a:spcPts val="0"/>
              </a:spcAft>
              <a:buFont typeface="Verdana"/>
              <a:buChar char="◦"/>
              <a:defRPr/>
            </a:pPr>
            <a:r>
              <a:rPr lang="es-ES" sz="2000" dirty="0" smtClean="0">
                <a:solidFill>
                  <a:schemeClr val="tx1">
                    <a:lumMod val="85000"/>
                    <a:lumOff val="15000"/>
                  </a:schemeClr>
                </a:solidFill>
              </a:rPr>
              <a:t>Consejo Nacional de Competitividad.</a:t>
            </a:r>
          </a:p>
          <a:p>
            <a:pPr marL="548640" lvl="1" indent="-201168" algn="just" fontAlgn="auto">
              <a:lnSpc>
                <a:spcPct val="80000"/>
              </a:lnSpc>
              <a:spcAft>
                <a:spcPts val="0"/>
              </a:spcAft>
              <a:buFont typeface="Verdana"/>
              <a:buChar char="◦"/>
              <a:defRPr/>
            </a:pPr>
            <a:r>
              <a:rPr lang="es-ES" sz="2000" dirty="0" smtClean="0">
                <a:solidFill>
                  <a:schemeClr val="tx1">
                    <a:lumMod val="85000"/>
                    <a:lumOff val="15000"/>
                  </a:schemeClr>
                </a:solidFill>
              </a:rPr>
              <a:t>Consejo Superior de Seguridad y Defensa Nacional (Declarado inexequible por la Corte Constitucional).</a:t>
            </a:r>
          </a:p>
          <a:p>
            <a:pPr marL="265176" indent="-265176" fontAlgn="auto">
              <a:lnSpc>
                <a:spcPct val="80000"/>
              </a:lnSpc>
              <a:spcAft>
                <a:spcPts val="0"/>
              </a:spcAft>
              <a:buFont typeface="Wingdings 2"/>
              <a:buChar char=""/>
              <a:defRPr/>
            </a:pPr>
            <a:endParaRPr lang="es-ES" dirty="0" smtClean="0">
              <a:solidFill>
                <a:schemeClr val="tx1">
                  <a:lumMod val="85000"/>
                  <a:lumOff val="15000"/>
                </a:schemeClr>
              </a:solidFill>
            </a:endParaRPr>
          </a:p>
        </p:txBody>
      </p:sp>
    </p:spTree>
    <p:extLst>
      <p:ext uri="{BB962C8B-B14F-4D97-AF65-F5344CB8AC3E}">
        <p14:creationId xmlns:p14="http://schemas.microsoft.com/office/powerpoint/2010/main" val="2652151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Autofit/>
          </a:bodyPr>
          <a:lstStyle/>
          <a:p>
            <a:pPr fontAlgn="auto">
              <a:spcAft>
                <a:spcPts val="0"/>
              </a:spcAft>
              <a:defRPr/>
            </a:pPr>
            <a:r>
              <a:rPr lang="es-ES" smtClean="0">
                <a:solidFill>
                  <a:schemeClr val="accent1">
                    <a:tint val="88000"/>
                    <a:satMod val="150000"/>
                  </a:schemeClr>
                </a:solidFill>
                <a:latin typeface="Bookman Old Style" pitchFamily="18" charset="0"/>
              </a:rPr>
              <a:t>Función Administrativa:</a:t>
            </a:r>
          </a:p>
        </p:txBody>
      </p:sp>
      <p:sp>
        <p:nvSpPr>
          <p:cNvPr id="41987" name="Rectangle 3"/>
          <p:cNvSpPr>
            <a:spLocks noGrp="1" noChangeArrowheads="1"/>
          </p:cNvSpPr>
          <p:nvPr>
            <p:ph idx="1"/>
          </p:nvPr>
        </p:nvSpPr>
        <p:spPr/>
        <p:txBody>
          <a:bodyPr rtlCol="0">
            <a:normAutofit fontScale="85000" lnSpcReduction="20000"/>
          </a:bodyPr>
          <a:lstStyle/>
          <a:p>
            <a:pPr marL="365760" indent="-365760" algn="just" fontAlgn="auto">
              <a:lnSpc>
                <a:spcPct val="80000"/>
              </a:lnSpc>
              <a:spcAft>
                <a:spcPts val="0"/>
              </a:spcAft>
              <a:buFont typeface="Wingdings 3" charset="2"/>
              <a:buChar char=""/>
              <a:defRPr/>
            </a:pPr>
            <a:r>
              <a:rPr lang="es-ES" altLang="es-ES" b="1" dirty="0" smtClean="0">
                <a:solidFill>
                  <a:schemeClr val="tx1">
                    <a:lumMod val="85000"/>
                    <a:lumOff val="15000"/>
                  </a:schemeClr>
                </a:solidFill>
                <a:latin typeface="Bookman Old Style" pitchFamily="18" charset="0"/>
              </a:rPr>
              <a:t>ARTÍCULO 209. </a:t>
            </a:r>
            <a:r>
              <a:rPr lang="es-ES" altLang="es-ES" dirty="0" smtClean="0">
                <a:solidFill>
                  <a:schemeClr val="tx1">
                    <a:lumMod val="85000"/>
                    <a:lumOff val="15000"/>
                  </a:schemeClr>
                </a:solidFill>
                <a:latin typeface="Bookman Old Style" pitchFamily="18" charset="0"/>
              </a:rPr>
              <a:t>La función administrativa está al servicio de los intereses generales y se desarrolla con fundamento en los principios de igualdad, moralidad, eficacia, economía, celeridad, imparcialidad y publicidad, mediante la descentralización, la delegación y la desconcentración de funciones.</a:t>
            </a:r>
          </a:p>
          <a:p>
            <a:pPr marL="365760" indent="-365760" algn="just" fontAlgn="auto">
              <a:lnSpc>
                <a:spcPct val="80000"/>
              </a:lnSpc>
              <a:spcAft>
                <a:spcPts val="0"/>
              </a:spcAft>
              <a:buFont typeface="Wingdings 3" charset="2"/>
              <a:buChar char=""/>
              <a:defRPr/>
            </a:pPr>
            <a:r>
              <a:rPr lang="es-ES" altLang="es-ES" dirty="0" smtClean="0">
                <a:solidFill>
                  <a:schemeClr val="tx1">
                    <a:lumMod val="85000"/>
                    <a:lumOff val="15000"/>
                  </a:schemeClr>
                </a:solidFill>
                <a:latin typeface="Bookman Old Style" pitchFamily="18" charset="0"/>
              </a:rPr>
              <a:t>Las autoridades administrativas deben coordinar sus actuaciones para el adecuado cumplimiento de los fines del Estado. La administración pública, en todos sus órdenes, tendrá un control interno que se ejercerá en los términos que señale la ley.</a:t>
            </a:r>
          </a:p>
          <a:p>
            <a:pPr marL="365760" indent="-365760" algn="just" fontAlgn="auto">
              <a:lnSpc>
                <a:spcPct val="80000"/>
              </a:lnSpc>
              <a:spcAft>
                <a:spcPts val="0"/>
              </a:spcAft>
              <a:buFont typeface="Wingdings 3" charset="2"/>
              <a:buChar char=""/>
              <a:defRPr/>
            </a:pPr>
            <a:r>
              <a:rPr lang="es-ES" altLang="es-ES" b="1" dirty="0" smtClean="0">
                <a:solidFill>
                  <a:schemeClr val="tx1">
                    <a:lumMod val="85000"/>
                    <a:lumOff val="15000"/>
                  </a:schemeClr>
                </a:solidFill>
                <a:latin typeface="Bookman Old Style" pitchFamily="18" charset="0"/>
              </a:rPr>
              <a:t>ARTÍCULO 210. </a:t>
            </a:r>
            <a:r>
              <a:rPr lang="es-ES" altLang="es-ES" dirty="0" smtClean="0">
                <a:solidFill>
                  <a:schemeClr val="tx1">
                    <a:lumMod val="85000"/>
                    <a:lumOff val="15000"/>
                  </a:schemeClr>
                </a:solidFill>
                <a:latin typeface="Bookman Old Style" pitchFamily="18" charset="0"/>
              </a:rPr>
              <a:t>Las entidades del orden nacional descentralizadas por servicios sólo pueden ser creadas por ley o por autorización de ésta, con fundamento en los principios que orientan la actividad administrativa. </a:t>
            </a:r>
          </a:p>
          <a:p>
            <a:pPr marL="365760" indent="-365760" algn="just" fontAlgn="auto">
              <a:lnSpc>
                <a:spcPct val="80000"/>
              </a:lnSpc>
              <a:spcAft>
                <a:spcPts val="0"/>
              </a:spcAft>
              <a:buFont typeface="Wingdings 3" charset="2"/>
              <a:buChar char=""/>
              <a:defRPr/>
            </a:pPr>
            <a:r>
              <a:rPr lang="es-ES" altLang="es-ES" dirty="0" smtClean="0">
                <a:solidFill>
                  <a:schemeClr val="tx1">
                    <a:lumMod val="85000"/>
                    <a:lumOff val="15000"/>
                  </a:schemeClr>
                </a:solidFill>
                <a:latin typeface="Bookman Old Style" pitchFamily="18" charset="0"/>
              </a:rPr>
              <a:t>Los particulares pueden cumplir funciones administrativas en las condiciones que señale la ley. </a:t>
            </a:r>
          </a:p>
          <a:p>
            <a:pPr marL="365760" indent="-365760" algn="just" fontAlgn="auto">
              <a:lnSpc>
                <a:spcPct val="80000"/>
              </a:lnSpc>
              <a:spcAft>
                <a:spcPts val="0"/>
              </a:spcAft>
              <a:buFont typeface="Wingdings 3" charset="2"/>
              <a:buChar char=""/>
              <a:defRPr/>
            </a:pPr>
            <a:r>
              <a:rPr lang="es-ES" altLang="es-ES" dirty="0" smtClean="0">
                <a:solidFill>
                  <a:schemeClr val="tx1">
                    <a:lumMod val="85000"/>
                    <a:lumOff val="15000"/>
                  </a:schemeClr>
                </a:solidFill>
                <a:latin typeface="Bookman Old Style" pitchFamily="18" charset="0"/>
              </a:rPr>
              <a:t>La ley establecerá el régimen jurídico de las entidades descentralizadas y la responsabilidad de sus presidentes, directores o gerentes. </a:t>
            </a:r>
          </a:p>
        </p:txBody>
      </p:sp>
    </p:spTree>
    <p:extLst>
      <p:ext uri="{BB962C8B-B14F-4D97-AF65-F5344CB8AC3E}">
        <p14:creationId xmlns:p14="http://schemas.microsoft.com/office/powerpoint/2010/main" val="28736218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rtlCol="0">
            <a:noAutofit/>
          </a:bodyPr>
          <a:lstStyle/>
          <a:p>
            <a:pPr fontAlgn="auto">
              <a:spcAft>
                <a:spcPts val="0"/>
              </a:spcAft>
              <a:defRPr/>
            </a:pPr>
            <a:r>
              <a:rPr lang="es-ES" smtClean="0">
                <a:solidFill>
                  <a:schemeClr val="accent1">
                    <a:tint val="88000"/>
                    <a:satMod val="150000"/>
                  </a:schemeClr>
                </a:solidFill>
                <a:latin typeface="Bookman Old Style" pitchFamily="18" charset="0"/>
              </a:rPr>
              <a:t>Función Administrativa:</a:t>
            </a:r>
          </a:p>
        </p:txBody>
      </p:sp>
      <p:sp>
        <p:nvSpPr>
          <p:cNvPr id="37890" name="Rectangle 3"/>
          <p:cNvSpPr>
            <a:spLocks noGrp="1" noChangeArrowheads="1"/>
          </p:cNvSpPr>
          <p:nvPr>
            <p:ph idx="1"/>
          </p:nvPr>
        </p:nvSpPr>
        <p:spPr/>
        <p:txBody>
          <a:bodyPr rtlCol="0">
            <a:normAutofit lnSpcReduction="10000"/>
          </a:bodyPr>
          <a:lstStyle/>
          <a:p>
            <a:pPr algn="just" fontAlgn="auto">
              <a:lnSpc>
                <a:spcPct val="80000"/>
              </a:lnSpc>
              <a:spcAft>
                <a:spcPts val="0"/>
              </a:spcAft>
              <a:buFont typeface="Wingdings 3" charset="2"/>
              <a:buChar char=""/>
              <a:defRPr/>
            </a:pPr>
            <a:r>
              <a:rPr lang="es-ES" altLang="es-ES" sz="2000" b="1" dirty="0" smtClean="0">
                <a:solidFill>
                  <a:schemeClr val="tx1">
                    <a:lumMod val="75000"/>
                    <a:lumOff val="25000"/>
                  </a:schemeClr>
                </a:solidFill>
                <a:latin typeface="Bookman Old Style" panose="02050604050505020204" pitchFamily="18" charset="0"/>
              </a:rPr>
              <a:t>ARTÍCULO 211. </a:t>
            </a:r>
            <a:r>
              <a:rPr lang="es-ES" altLang="es-ES" sz="2000" dirty="0" smtClean="0">
                <a:solidFill>
                  <a:schemeClr val="tx1">
                    <a:lumMod val="75000"/>
                    <a:lumOff val="25000"/>
                  </a:schemeClr>
                </a:solidFill>
                <a:latin typeface="Bookman Old Style" panose="02050604050505020204" pitchFamily="18" charset="0"/>
              </a:rPr>
              <a:t>La ley señalará las funciones que el Presidente de la República podrá delegar en los ministros, directores de departamentos administrativos, representantes legales de entidades descentralizadas, superintendentes, gobernadores, alcaldes y agencias del Estado que la misma ley determine. Igualmente, fijará las condiciones para que las autoridades administrativas puedan delegar en sus subalternos o en otras autoridades. </a:t>
            </a:r>
          </a:p>
          <a:p>
            <a:pPr algn="just" fontAlgn="auto">
              <a:lnSpc>
                <a:spcPct val="80000"/>
              </a:lnSpc>
              <a:spcAft>
                <a:spcPts val="0"/>
              </a:spcAft>
              <a:buFont typeface="Wingdings 3" charset="2"/>
              <a:buChar char=""/>
              <a:defRPr/>
            </a:pPr>
            <a:r>
              <a:rPr lang="es-ES" altLang="es-ES" sz="2000" dirty="0" smtClean="0">
                <a:solidFill>
                  <a:schemeClr val="tx1">
                    <a:lumMod val="75000"/>
                    <a:lumOff val="25000"/>
                  </a:schemeClr>
                </a:solidFill>
                <a:latin typeface="Bookman Old Style" panose="02050604050505020204" pitchFamily="18" charset="0"/>
              </a:rPr>
              <a:t>La delegación exime de responsabilidad al delegante, la cual corresponderá exclusivamente al delegatario, cuyos actos o resoluciones podrá siempre reformar o revocar aquel, reasumiendo la responsabilidad consiguiente. </a:t>
            </a:r>
          </a:p>
          <a:p>
            <a:pPr algn="just" fontAlgn="auto">
              <a:lnSpc>
                <a:spcPct val="80000"/>
              </a:lnSpc>
              <a:spcAft>
                <a:spcPts val="0"/>
              </a:spcAft>
              <a:buFont typeface="Wingdings 3" charset="2"/>
              <a:buChar char=""/>
              <a:defRPr/>
            </a:pPr>
            <a:r>
              <a:rPr lang="es-ES" altLang="es-ES" sz="2000" dirty="0" smtClean="0">
                <a:solidFill>
                  <a:schemeClr val="tx1">
                    <a:lumMod val="75000"/>
                    <a:lumOff val="25000"/>
                  </a:schemeClr>
                </a:solidFill>
                <a:latin typeface="Bookman Old Style" panose="02050604050505020204" pitchFamily="18" charset="0"/>
              </a:rPr>
              <a:t>La ley establecerá los recursos que se pueden interponer contra los actos de los delegatarios.</a:t>
            </a:r>
            <a:endParaRPr lang="es-ES" altLang="es-ES" sz="2000" dirty="0" smtClean="0">
              <a:solidFill>
                <a:schemeClr val="tx1">
                  <a:lumMod val="75000"/>
                  <a:lumOff val="25000"/>
                </a:schemeClr>
              </a:solidFill>
            </a:endParaRPr>
          </a:p>
        </p:txBody>
      </p:sp>
    </p:spTree>
    <p:extLst>
      <p:ext uri="{BB962C8B-B14F-4D97-AF65-F5344CB8AC3E}">
        <p14:creationId xmlns:p14="http://schemas.microsoft.com/office/powerpoint/2010/main" val="15355623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rtlCol="0">
            <a:noAutofit/>
          </a:bodyPr>
          <a:lstStyle/>
          <a:p>
            <a:pPr fontAlgn="auto">
              <a:spcAft>
                <a:spcPts val="0"/>
              </a:spcAft>
              <a:defRPr/>
            </a:pPr>
            <a:endParaRPr lang="es-CO" smtClean="0">
              <a:solidFill>
                <a:schemeClr val="accent1">
                  <a:tint val="88000"/>
                  <a:satMod val="150000"/>
                </a:schemeClr>
              </a:solidFill>
            </a:endParaRPr>
          </a:p>
        </p:txBody>
      </p:sp>
      <p:graphicFrame>
        <p:nvGraphicFramePr>
          <p:cNvPr id="2" name="Diagrama 1"/>
          <p:cNvGraphicFramePr/>
          <p:nvPr/>
        </p:nvGraphicFramePr>
        <p:xfrm>
          <a:off x="250825" y="333375"/>
          <a:ext cx="8642350" cy="604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259923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s-CO" altLang="es-CO"/>
          </a:p>
        </p:txBody>
      </p:sp>
      <p:graphicFrame>
        <p:nvGraphicFramePr>
          <p:cNvPr id="2" name="Diagrama 1"/>
          <p:cNvGraphicFramePr/>
          <p:nvPr/>
        </p:nvGraphicFramePr>
        <p:xfrm>
          <a:off x="468313" y="260350"/>
          <a:ext cx="8675687" cy="6396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449505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s-CO" altLang="es-CO"/>
          </a:p>
        </p:txBody>
      </p:sp>
      <p:pic>
        <p:nvPicPr>
          <p:cNvPr id="1434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04925" y="1598613"/>
            <a:ext cx="6526213" cy="4497387"/>
          </a:xfrm>
          <a:noFill/>
          <a:ln/>
        </p:spPr>
      </p:pic>
    </p:spTree>
    <p:extLst>
      <p:ext uri="{BB962C8B-B14F-4D97-AF65-F5344CB8AC3E}">
        <p14:creationId xmlns:p14="http://schemas.microsoft.com/office/powerpoint/2010/main" val="3184495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s-ES" altLang="es-CO">
                <a:latin typeface="Bookman Old Style" panose="02050604050505020204" pitchFamily="18" charset="0"/>
              </a:rPr>
              <a:t>Fuerza Pública:</a:t>
            </a:r>
          </a:p>
        </p:txBody>
      </p:sp>
      <p:sp>
        <p:nvSpPr>
          <p:cNvPr id="3075" name="Rectangle 3"/>
          <p:cNvSpPr>
            <a:spLocks noGrp="1" noChangeArrowheads="1"/>
          </p:cNvSpPr>
          <p:nvPr>
            <p:ph idx="1"/>
          </p:nvPr>
        </p:nvSpPr>
        <p:spPr/>
        <p:txBody>
          <a:bodyPr>
            <a:normAutofit fontScale="92500" lnSpcReduction="10000"/>
          </a:bodyPr>
          <a:lstStyle/>
          <a:p>
            <a:pPr>
              <a:lnSpc>
                <a:spcPct val="90000"/>
              </a:lnSpc>
            </a:pPr>
            <a:r>
              <a:rPr lang="es-ES" altLang="es-CO" sz="2800" b="1">
                <a:latin typeface="Bookman Old Style" panose="02050604050505020204" pitchFamily="18" charset="0"/>
              </a:rPr>
              <a:t>ARTÍCULO 216. </a:t>
            </a:r>
            <a:r>
              <a:rPr lang="es-ES" altLang="es-CO" sz="2800">
                <a:latin typeface="Bookman Old Style" panose="02050604050505020204" pitchFamily="18" charset="0"/>
              </a:rPr>
              <a:t>La fuerza pública estará integrada en forma exclusiva por las Fuerzas Militares y la Policía Nacional.</a:t>
            </a:r>
          </a:p>
          <a:p>
            <a:pPr>
              <a:lnSpc>
                <a:spcPct val="90000"/>
              </a:lnSpc>
            </a:pPr>
            <a:r>
              <a:rPr lang="es-ES" altLang="es-CO" sz="2800">
                <a:latin typeface="Bookman Old Style" panose="02050604050505020204" pitchFamily="18" charset="0"/>
              </a:rPr>
              <a:t>Todos los colombianos están obligados a tomar las armas cuando las necesidades públicas lo exijan para defender la independencia nacional y las instituciones públicas.</a:t>
            </a:r>
          </a:p>
          <a:p>
            <a:pPr>
              <a:lnSpc>
                <a:spcPct val="90000"/>
              </a:lnSpc>
            </a:pPr>
            <a:r>
              <a:rPr lang="es-ES" altLang="es-CO" sz="2800">
                <a:latin typeface="Bookman Old Style" panose="02050604050505020204" pitchFamily="18" charset="0"/>
              </a:rPr>
              <a:t>La Ley determinará las condiciones que en todo tiempo eximen del servicio militar y las prerrogativas por la prestación del mismo.</a:t>
            </a:r>
          </a:p>
        </p:txBody>
      </p:sp>
    </p:spTree>
    <p:extLst>
      <p:ext uri="{BB962C8B-B14F-4D97-AF65-F5344CB8AC3E}">
        <p14:creationId xmlns:p14="http://schemas.microsoft.com/office/powerpoint/2010/main" val="2656837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s-CO" altLang="es-CO">
                <a:latin typeface="Bookman Old Style" panose="02050604050505020204" pitchFamily="18" charset="0"/>
              </a:rPr>
              <a:t>Fuerzas Militares:</a:t>
            </a:r>
            <a:endParaRPr lang="es-ES" altLang="es-CO">
              <a:latin typeface="Bookman Old Style" panose="02050604050505020204" pitchFamily="18" charset="0"/>
            </a:endParaRPr>
          </a:p>
        </p:txBody>
      </p:sp>
      <p:sp>
        <p:nvSpPr>
          <p:cNvPr id="4099" name="Rectangle 3"/>
          <p:cNvSpPr>
            <a:spLocks noGrp="1" noChangeArrowheads="1"/>
          </p:cNvSpPr>
          <p:nvPr>
            <p:ph idx="1"/>
          </p:nvPr>
        </p:nvSpPr>
        <p:spPr/>
        <p:txBody>
          <a:bodyPr>
            <a:normAutofit fontScale="92500" lnSpcReduction="10000"/>
          </a:bodyPr>
          <a:lstStyle/>
          <a:p>
            <a:pPr algn="just">
              <a:lnSpc>
                <a:spcPct val="90000"/>
              </a:lnSpc>
            </a:pPr>
            <a:r>
              <a:rPr lang="es-ES" altLang="es-CO" sz="2400" b="1" dirty="0">
                <a:latin typeface="Bookman Old Style" panose="02050604050505020204" pitchFamily="18" charset="0"/>
              </a:rPr>
              <a:t>ARTÍCULO 217. </a:t>
            </a:r>
            <a:r>
              <a:rPr lang="es-ES" altLang="es-CO" sz="2400" dirty="0">
                <a:latin typeface="Bookman Old Style" panose="02050604050505020204" pitchFamily="18" charset="0"/>
              </a:rPr>
              <a:t>La Nación tendrá para su defensa unas Fuerzas Militares permanentes constituidas por el Ejército, la Armada y la Fuerza Aérea.</a:t>
            </a:r>
          </a:p>
          <a:p>
            <a:pPr algn="just">
              <a:lnSpc>
                <a:spcPct val="90000"/>
              </a:lnSpc>
            </a:pPr>
            <a:r>
              <a:rPr lang="es-ES" altLang="es-CO" sz="2400" dirty="0">
                <a:latin typeface="Bookman Old Style" panose="02050604050505020204" pitchFamily="18" charset="0"/>
              </a:rPr>
              <a:t>Las Fuerzas Militares tendrán como finalidad primordial la defensa de la soberanía, la independencia, la integridad del territorio nacional y del orden constitucional.</a:t>
            </a:r>
          </a:p>
          <a:p>
            <a:pPr algn="just">
              <a:lnSpc>
                <a:spcPct val="90000"/>
              </a:lnSpc>
            </a:pPr>
            <a:r>
              <a:rPr lang="es-ES" altLang="es-CO" sz="2400" dirty="0">
                <a:latin typeface="Bookman Old Style" panose="02050604050505020204" pitchFamily="18" charset="0"/>
              </a:rPr>
              <a:t>La Ley determinará el sistema de reemplazos en las Fuerzas Militares, así como los ascensos, derechos y obligaciones de sus miembros y el régimen especial de carrera, prestacional y disciplinario, que les es propio.</a:t>
            </a:r>
          </a:p>
          <a:p>
            <a:pPr>
              <a:lnSpc>
                <a:spcPct val="90000"/>
              </a:lnSpc>
            </a:pPr>
            <a:endParaRPr lang="es-ES" altLang="es-CO" sz="2400" dirty="0">
              <a:latin typeface="Bookman Old Style" panose="02050604050505020204" pitchFamily="18" charset="0"/>
            </a:endParaRPr>
          </a:p>
        </p:txBody>
      </p:sp>
      <p:pic>
        <p:nvPicPr>
          <p:cNvPr id="4101" name="Picture 5" descr="comando-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0"/>
            <a:ext cx="628650" cy="62865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ejerci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876925"/>
            <a:ext cx="628650" cy="62865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arm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5876925"/>
            <a:ext cx="628650" cy="628650"/>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fuerza-aer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5876925"/>
            <a:ext cx="628650" cy="6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365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rmAutofit fontScale="77500" lnSpcReduction="20000"/>
          </a:bodyPr>
          <a:lstStyle/>
          <a:p>
            <a:pPr algn="just"/>
            <a:r>
              <a:rPr lang="es-CO" dirty="0" smtClean="0"/>
              <a:t>Artículo 210 Superior</a:t>
            </a:r>
          </a:p>
          <a:p>
            <a:pPr algn="just"/>
            <a:r>
              <a:rPr lang="es-CO" dirty="0" smtClean="0"/>
              <a:t>Creación de organismos estatales.</a:t>
            </a:r>
          </a:p>
          <a:p>
            <a:pPr algn="just"/>
            <a:r>
              <a:rPr lang="es-ES" dirty="0" smtClean="0"/>
              <a:t>La estructura </a:t>
            </a:r>
            <a:r>
              <a:rPr lang="es-ES" dirty="0"/>
              <a:t>orgánica de un organismo o entidad administrativa comprende la determinación de los siguientes aspectos:</a:t>
            </a:r>
            <a:endParaRPr lang="es-CO" dirty="0"/>
          </a:p>
          <a:p>
            <a:pPr algn="just">
              <a:buNone/>
            </a:pPr>
            <a:endParaRPr lang="es-CO" dirty="0"/>
          </a:p>
          <a:p>
            <a:pPr lvl="0" algn="just">
              <a:buFont typeface="Wingdings" pitchFamily="2" charset="2"/>
              <a:buChar char="ü"/>
            </a:pPr>
            <a:r>
              <a:rPr lang="es-ES" dirty="0"/>
              <a:t>La denominación.</a:t>
            </a:r>
            <a:endParaRPr lang="es-CO" dirty="0"/>
          </a:p>
          <a:p>
            <a:pPr lvl="0" algn="just">
              <a:buFont typeface="Wingdings" pitchFamily="2" charset="2"/>
              <a:buChar char="ü"/>
            </a:pPr>
            <a:r>
              <a:rPr lang="es-ES" dirty="0"/>
              <a:t>La naturaleza jurídica y el consiguiente régimen jurídico.</a:t>
            </a:r>
            <a:endParaRPr lang="es-CO" dirty="0"/>
          </a:p>
          <a:p>
            <a:pPr lvl="0" algn="just">
              <a:buFont typeface="Wingdings" pitchFamily="2" charset="2"/>
              <a:buChar char="ü"/>
            </a:pPr>
            <a:r>
              <a:rPr lang="es-ES" dirty="0"/>
              <a:t>La sede.</a:t>
            </a:r>
            <a:endParaRPr lang="es-CO" dirty="0"/>
          </a:p>
          <a:p>
            <a:pPr lvl="0" algn="just">
              <a:buFont typeface="Wingdings" pitchFamily="2" charset="2"/>
              <a:buChar char="ü"/>
            </a:pPr>
            <a:r>
              <a:rPr lang="es-ES" dirty="0"/>
              <a:t>La integración de su patrimonio.</a:t>
            </a:r>
            <a:endParaRPr lang="es-CO" dirty="0"/>
          </a:p>
          <a:p>
            <a:pPr lvl="0" algn="just">
              <a:buFont typeface="Wingdings" pitchFamily="2" charset="2"/>
              <a:buChar char="ü"/>
            </a:pPr>
            <a:r>
              <a:rPr lang="es-ES" dirty="0"/>
              <a:t>El señalamiento de los órganos superiores de dirección y adminis­tración y la forma de integración y de designación de sus titulares, y</a:t>
            </a:r>
            <a:endParaRPr lang="es-CO" dirty="0"/>
          </a:p>
          <a:p>
            <a:pPr lvl="0" algn="just">
              <a:buFont typeface="Wingdings" pitchFamily="2" charset="2"/>
              <a:buChar char="ü"/>
            </a:pPr>
            <a:r>
              <a:rPr lang="es-ES" dirty="0"/>
              <a:t>El Ministerio o el Departamento Administrativo al cual estarán adscritos o vinculados.</a:t>
            </a:r>
            <a:endParaRPr lang="es-CO" dirty="0"/>
          </a:p>
          <a:p>
            <a:endParaRPr lang="es-CO"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s-ES" altLang="es-CO">
                <a:effectLst/>
                <a:latin typeface="Bookman Old Style" panose="02050604050505020204" pitchFamily="18" charset="0"/>
              </a:rPr>
              <a:t>El Comandante General:</a:t>
            </a:r>
          </a:p>
        </p:txBody>
      </p:sp>
      <p:sp>
        <p:nvSpPr>
          <p:cNvPr id="31747" name="Rectangle 3"/>
          <p:cNvSpPr>
            <a:spLocks noGrp="1" noChangeArrowheads="1"/>
          </p:cNvSpPr>
          <p:nvPr>
            <p:ph idx="1"/>
          </p:nvPr>
        </p:nvSpPr>
        <p:spPr/>
        <p:txBody>
          <a:bodyPr>
            <a:normAutofit fontScale="92500"/>
          </a:bodyPr>
          <a:lstStyle/>
          <a:p>
            <a:pPr algn="just">
              <a:lnSpc>
                <a:spcPct val="90000"/>
              </a:lnSpc>
            </a:pPr>
            <a:r>
              <a:rPr lang="es-ES" altLang="es-CO" sz="2800" dirty="0">
                <a:effectLst/>
                <a:latin typeface="Bookman Old Style" panose="02050604050505020204" pitchFamily="18" charset="0"/>
              </a:rPr>
              <a:t>El Comandante General de las Fuerzas Militares será un oficial General o de Insignia, en servicio activo de la especialidad de las Armas en el Ejército, del Cuerpo Ejecutivo de la Armada en las especialidades de superficie, Submarinos y Aviación naval o Piloto de la Fuerza Aérea, nombrado por el Gobierno responsable ante el ministro de Defensa por el ejercicio del mando de las Fuerzas Militares, para defender la soberanía nacional.</a:t>
            </a:r>
          </a:p>
        </p:txBody>
      </p:sp>
    </p:spTree>
    <p:extLst>
      <p:ext uri="{BB962C8B-B14F-4D97-AF65-F5344CB8AC3E}">
        <p14:creationId xmlns:p14="http://schemas.microsoft.com/office/powerpoint/2010/main" val="176508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s-ES" altLang="es-CO">
                <a:effectLst/>
                <a:latin typeface="Bookman Old Style" panose="02050604050505020204" pitchFamily="18" charset="0"/>
              </a:rPr>
              <a:t>El Ejército comprende:</a:t>
            </a:r>
          </a:p>
        </p:txBody>
      </p:sp>
      <p:sp>
        <p:nvSpPr>
          <p:cNvPr id="32771" name="Rectangle 3"/>
          <p:cNvSpPr>
            <a:spLocks noGrp="1" noChangeArrowheads="1"/>
          </p:cNvSpPr>
          <p:nvPr>
            <p:ph idx="1"/>
          </p:nvPr>
        </p:nvSpPr>
        <p:spPr/>
        <p:txBody>
          <a:bodyPr/>
          <a:lstStyle/>
          <a:p>
            <a:pPr algn="just">
              <a:buFont typeface="Wingdings" panose="05000000000000000000" pitchFamily="2" charset="2"/>
              <a:buNone/>
            </a:pPr>
            <a:r>
              <a:rPr lang="es-ES" altLang="es-CO" dirty="0">
                <a:effectLst/>
                <a:latin typeface="Bookman Old Style" panose="02050604050505020204" pitchFamily="18" charset="0"/>
              </a:rPr>
              <a:t>a). El Comando y Cuartel General;</a:t>
            </a:r>
          </a:p>
          <a:p>
            <a:pPr algn="just">
              <a:buFont typeface="Wingdings" panose="05000000000000000000" pitchFamily="2" charset="2"/>
              <a:buNone/>
            </a:pPr>
            <a:r>
              <a:rPr lang="es-ES" altLang="es-CO" dirty="0">
                <a:effectLst/>
                <a:latin typeface="Bookman Old Style" panose="02050604050505020204" pitchFamily="18" charset="0"/>
              </a:rPr>
              <a:t>b). Las Escuelas e Institutos de Formación, Capacitación y Especialización Militar;</a:t>
            </a:r>
          </a:p>
          <a:p>
            <a:pPr algn="just">
              <a:buFont typeface="Wingdings" panose="05000000000000000000" pitchFamily="2" charset="2"/>
              <a:buNone/>
            </a:pPr>
            <a:r>
              <a:rPr lang="es-ES" altLang="es-CO" dirty="0">
                <a:effectLst/>
                <a:latin typeface="Bookman Old Style" panose="02050604050505020204" pitchFamily="18" charset="0"/>
              </a:rPr>
              <a:t>c). Las Unidades Operativas Mayores y Menores;</a:t>
            </a:r>
          </a:p>
          <a:p>
            <a:pPr algn="just">
              <a:buFont typeface="Wingdings" panose="05000000000000000000" pitchFamily="2" charset="2"/>
              <a:buNone/>
            </a:pPr>
            <a:r>
              <a:rPr lang="es-ES" altLang="es-CO" dirty="0">
                <a:effectLst/>
                <a:latin typeface="Bookman Old Style" panose="02050604050505020204" pitchFamily="18" charset="0"/>
              </a:rPr>
              <a:t>d). La Tropas de Ejército</a:t>
            </a:r>
          </a:p>
        </p:txBody>
      </p:sp>
    </p:spTree>
    <p:extLst>
      <p:ext uri="{BB962C8B-B14F-4D97-AF65-F5344CB8AC3E}">
        <p14:creationId xmlns:p14="http://schemas.microsoft.com/office/powerpoint/2010/main" val="1098019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s-ES" altLang="es-CO" sz="4000">
                <a:effectLst/>
                <a:latin typeface="Bookman Old Style" panose="02050604050505020204" pitchFamily="18" charset="0"/>
              </a:rPr>
              <a:t>La Armada Nacional comprende:</a:t>
            </a:r>
          </a:p>
        </p:txBody>
      </p:sp>
      <p:sp>
        <p:nvSpPr>
          <p:cNvPr id="33795" name="Rectangle 3"/>
          <p:cNvSpPr>
            <a:spLocks noGrp="1" noChangeArrowheads="1"/>
          </p:cNvSpPr>
          <p:nvPr>
            <p:ph idx="1"/>
          </p:nvPr>
        </p:nvSpPr>
        <p:spPr/>
        <p:txBody>
          <a:bodyPr/>
          <a:lstStyle/>
          <a:p>
            <a:pPr algn="just">
              <a:buFont typeface="Wingdings" panose="05000000000000000000" pitchFamily="2" charset="2"/>
              <a:buNone/>
            </a:pPr>
            <a:r>
              <a:rPr lang="es-ES" altLang="es-CO" dirty="0">
                <a:effectLst/>
                <a:latin typeface="Bookman Old Style" panose="02050604050505020204" pitchFamily="18" charset="0"/>
              </a:rPr>
              <a:t>a). El Comando y Cuartel General;</a:t>
            </a:r>
          </a:p>
          <a:p>
            <a:pPr algn="just">
              <a:buFont typeface="Wingdings" panose="05000000000000000000" pitchFamily="2" charset="2"/>
              <a:buNone/>
            </a:pPr>
            <a:r>
              <a:rPr lang="es-ES" altLang="es-CO" dirty="0">
                <a:effectLst/>
                <a:latin typeface="Bookman Old Style" panose="02050604050505020204" pitchFamily="18" charset="0"/>
              </a:rPr>
              <a:t>b). Las Escuelas de Formación, Capacitación y Especialización Naval y Mercante;</a:t>
            </a:r>
          </a:p>
          <a:p>
            <a:pPr algn="just">
              <a:buFont typeface="Wingdings" panose="05000000000000000000" pitchFamily="2" charset="2"/>
              <a:buNone/>
            </a:pPr>
            <a:r>
              <a:rPr lang="es-ES" altLang="es-CO" dirty="0">
                <a:effectLst/>
                <a:latin typeface="Bookman Old Style" panose="02050604050505020204" pitchFamily="18" charset="0"/>
              </a:rPr>
              <a:t>c). Las Fuerzas Navales, Fluviales y Aeronavales;</a:t>
            </a:r>
          </a:p>
          <a:p>
            <a:pPr algn="just">
              <a:buFont typeface="Wingdings" panose="05000000000000000000" pitchFamily="2" charset="2"/>
              <a:buNone/>
            </a:pPr>
            <a:r>
              <a:rPr lang="es-ES" altLang="es-CO" dirty="0">
                <a:effectLst/>
                <a:latin typeface="Bookman Old Style" panose="02050604050505020204" pitchFamily="18" charset="0"/>
              </a:rPr>
              <a:t>d). El establecimiento Terrestre;</a:t>
            </a:r>
          </a:p>
          <a:p>
            <a:pPr algn="just">
              <a:buFont typeface="Wingdings" panose="05000000000000000000" pitchFamily="2" charset="2"/>
              <a:buNone/>
            </a:pPr>
            <a:r>
              <a:rPr lang="es-ES" altLang="es-CO" dirty="0">
                <a:effectLst/>
                <a:latin typeface="Bookman Old Style" panose="02050604050505020204" pitchFamily="18" charset="0"/>
              </a:rPr>
              <a:t>e). El Cuerpo de Infantería de Marina.</a:t>
            </a:r>
          </a:p>
        </p:txBody>
      </p:sp>
    </p:spTree>
    <p:extLst>
      <p:ext uri="{BB962C8B-B14F-4D97-AF65-F5344CB8AC3E}">
        <p14:creationId xmlns:p14="http://schemas.microsoft.com/office/powerpoint/2010/main" val="8392263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s-ES" altLang="es-CO">
                <a:effectLst/>
                <a:latin typeface="Bookman Old Style" panose="02050604050505020204" pitchFamily="18" charset="0"/>
              </a:rPr>
              <a:t>La Fuerza Aérea comprende:</a:t>
            </a:r>
          </a:p>
        </p:txBody>
      </p:sp>
      <p:sp>
        <p:nvSpPr>
          <p:cNvPr id="34819" name="Rectangle 3"/>
          <p:cNvSpPr>
            <a:spLocks noGrp="1" noChangeArrowheads="1"/>
          </p:cNvSpPr>
          <p:nvPr>
            <p:ph idx="1"/>
          </p:nvPr>
        </p:nvSpPr>
        <p:spPr/>
        <p:txBody>
          <a:bodyPr/>
          <a:lstStyle/>
          <a:p>
            <a:pPr algn="just">
              <a:buFont typeface="Wingdings" panose="05000000000000000000" pitchFamily="2" charset="2"/>
              <a:buNone/>
            </a:pPr>
            <a:r>
              <a:rPr lang="es-ES" altLang="es-CO" dirty="0">
                <a:effectLst/>
                <a:latin typeface="Bookman Old Style" panose="02050604050505020204" pitchFamily="18" charset="0"/>
              </a:rPr>
              <a:t>a). El Comando y Cuartel General;</a:t>
            </a:r>
          </a:p>
          <a:p>
            <a:pPr algn="just">
              <a:buFont typeface="Wingdings" panose="05000000000000000000" pitchFamily="2" charset="2"/>
              <a:buNone/>
            </a:pPr>
            <a:r>
              <a:rPr lang="es-ES" altLang="es-CO" dirty="0">
                <a:effectLst/>
                <a:latin typeface="Bookman Old Style" panose="02050604050505020204" pitchFamily="18" charset="0"/>
              </a:rPr>
              <a:t>b). Las Escuelas de Formación, Capacitación y Especialización Aéreas;</a:t>
            </a:r>
          </a:p>
          <a:p>
            <a:pPr algn="just">
              <a:buFont typeface="Wingdings" panose="05000000000000000000" pitchFamily="2" charset="2"/>
              <a:buNone/>
            </a:pPr>
            <a:r>
              <a:rPr lang="es-ES" altLang="es-CO" dirty="0">
                <a:effectLst/>
                <a:latin typeface="Bookman Old Style" panose="02050604050505020204" pitchFamily="18" charset="0"/>
              </a:rPr>
              <a:t>c). Las Unidades Operativas Mayores y Menores;</a:t>
            </a:r>
          </a:p>
          <a:p>
            <a:pPr algn="just">
              <a:buFont typeface="Wingdings" panose="05000000000000000000" pitchFamily="2" charset="2"/>
              <a:buNone/>
            </a:pPr>
            <a:r>
              <a:rPr lang="es-ES" altLang="es-CO" dirty="0">
                <a:effectLst/>
                <a:latin typeface="Bookman Old Style" panose="02050604050505020204" pitchFamily="18" charset="0"/>
              </a:rPr>
              <a:t>d). Las Unidades de apoyo;</a:t>
            </a:r>
          </a:p>
          <a:p>
            <a:pPr algn="just">
              <a:buFont typeface="Wingdings" panose="05000000000000000000" pitchFamily="2" charset="2"/>
              <a:buNone/>
            </a:pPr>
            <a:r>
              <a:rPr lang="es-ES" altLang="es-CO" dirty="0">
                <a:effectLst/>
                <a:latin typeface="Bookman Old Style" panose="02050604050505020204" pitchFamily="18" charset="0"/>
              </a:rPr>
              <a:t>e). Las Unidas Aéreas </a:t>
            </a:r>
            <a:r>
              <a:rPr lang="es-ES" altLang="es-CO" dirty="0" smtClean="0">
                <a:effectLst/>
                <a:latin typeface="Bookman Old Style" panose="02050604050505020204" pitchFamily="18" charset="0"/>
              </a:rPr>
              <a:t>Especiales.</a:t>
            </a:r>
            <a:endParaRPr lang="es-ES" altLang="es-CO" dirty="0">
              <a:effectLst/>
              <a:latin typeface="Bookman Old Style" panose="02050604050505020204" pitchFamily="18" charset="0"/>
            </a:endParaRPr>
          </a:p>
        </p:txBody>
      </p:sp>
    </p:spTree>
    <p:extLst>
      <p:ext uri="{BB962C8B-B14F-4D97-AF65-F5344CB8AC3E}">
        <p14:creationId xmlns:p14="http://schemas.microsoft.com/office/powerpoint/2010/main" val="26062145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es-CO" altLang="es-CO"/>
          </a:p>
        </p:txBody>
      </p:sp>
      <p:sp>
        <p:nvSpPr>
          <p:cNvPr id="26627" name="Rectangle 3"/>
          <p:cNvSpPr>
            <a:spLocks noGrp="1" noChangeArrowheads="1"/>
          </p:cNvSpPr>
          <p:nvPr>
            <p:ph idx="1"/>
          </p:nvPr>
        </p:nvSpPr>
        <p:spPr/>
        <p:txBody>
          <a:bodyPr>
            <a:normAutofit fontScale="92500" lnSpcReduction="10000"/>
          </a:bodyPr>
          <a:lstStyle/>
          <a:p>
            <a:pPr algn="just">
              <a:lnSpc>
                <a:spcPct val="80000"/>
              </a:lnSpc>
            </a:pPr>
            <a:r>
              <a:rPr lang="es-ES" altLang="es-CO" sz="2800" b="1" dirty="0">
                <a:latin typeface="Bookman Old Style" panose="02050604050505020204" pitchFamily="18" charset="0"/>
              </a:rPr>
              <a:t>ARTÍCULO 218. </a:t>
            </a:r>
            <a:r>
              <a:rPr lang="es-ES" altLang="es-CO" sz="2800" dirty="0">
                <a:latin typeface="Bookman Old Style" panose="02050604050505020204" pitchFamily="18" charset="0"/>
              </a:rPr>
              <a:t>La ley organizará el cuerpo de Policía.</a:t>
            </a:r>
          </a:p>
          <a:p>
            <a:pPr algn="just">
              <a:lnSpc>
                <a:spcPct val="80000"/>
              </a:lnSpc>
            </a:pPr>
            <a:r>
              <a:rPr lang="es-ES" altLang="es-CO" sz="2800" dirty="0">
                <a:latin typeface="Bookman Old Style" panose="02050604050505020204" pitchFamily="18" charset="0"/>
              </a:rPr>
              <a:t>La Policía Nacional es un cuerpo armado permanente de naturaleza civil, a cargo de la Nación, cuyo fin primordial es el mantenimiento de las condiciones necesarias para el ejercicio de los derechos y libertades públicas, y para asegurar que los habitantes de Colombia convivan en paz.</a:t>
            </a:r>
          </a:p>
          <a:p>
            <a:pPr algn="just">
              <a:lnSpc>
                <a:spcPct val="80000"/>
              </a:lnSpc>
            </a:pPr>
            <a:r>
              <a:rPr lang="es-ES" altLang="es-CO" sz="2800" dirty="0">
                <a:latin typeface="Bookman Old Style" panose="02050604050505020204" pitchFamily="18" charset="0"/>
              </a:rPr>
              <a:t>La ley determinará su régimen de carrera, prestacional y disciplinario.</a:t>
            </a:r>
            <a:endParaRPr lang="es-ES" altLang="es-CO" sz="2800" dirty="0"/>
          </a:p>
          <a:p>
            <a:pPr>
              <a:lnSpc>
                <a:spcPct val="80000"/>
              </a:lnSpc>
            </a:pPr>
            <a:endParaRPr lang="es-ES" altLang="es-CO" sz="2800" dirty="0"/>
          </a:p>
        </p:txBody>
      </p:sp>
      <p:pic>
        <p:nvPicPr>
          <p:cNvPr id="26629" name="Picture 5" descr="318165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88913"/>
            <a:ext cx="523875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0341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s-ES" altLang="es-CO" sz="4000">
                <a:effectLst/>
                <a:latin typeface="Bookman Old Style" panose="02050604050505020204" pitchFamily="18" charset="0"/>
              </a:rPr>
              <a:t>La Policía Nacional comprende:</a:t>
            </a:r>
          </a:p>
        </p:txBody>
      </p:sp>
      <p:sp>
        <p:nvSpPr>
          <p:cNvPr id="35843" name="Rectangle 3"/>
          <p:cNvSpPr>
            <a:spLocks noGrp="1" noChangeArrowheads="1"/>
          </p:cNvSpPr>
          <p:nvPr>
            <p:ph idx="1"/>
          </p:nvPr>
        </p:nvSpPr>
        <p:spPr/>
        <p:txBody>
          <a:bodyPr/>
          <a:lstStyle/>
          <a:p>
            <a:pPr algn="just">
              <a:buFont typeface="Wingdings" panose="05000000000000000000" pitchFamily="2" charset="2"/>
              <a:buNone/>
            </a:pPr>
            <a:r>
              <a:rPr lang="es-ES" altLang="es-CO" dirty="0">
                <a:effectLst/>
                <a:latin typeface="Bookman Old Style" panose="02050604050505020204" pitchFamily="18" charset="0"/>
              </a:rPr>
              <a:t>a). La Dirección General;</a:t>
            </a:r>
          </a:p>
          <a:p>
            <a:pPr algn="just">
              <a:buFont typeface="Wingdings" panose="05000000000000000000" pitchFamily="2" charset="2"/>
              <a:buNone/>
            </a:pPr>
            <a:r>
              <a:rPr lang="es-ES" altLang="es-CO" dirty="0">
                <a:effectLst/>
                <a:latin typeface="Bookman Old Style" panose="02050604050505020204" pitchFamily="18" charset="0"/>
              </a:rPr>
              <a:t>b). Los Departamentos de Policía;</a:t>
            </a:r>
          </a:p>
          <a:p>
            <a:pPr algn="just">
              <a:buFont typeface="Wingdings" panose="05000000000000000000" pitchFamily="2" charset="2"/>
              <a:buNone/>
            </a:pPr>
            <a:r>
              <a:rPr lang="es-ES" altLang="es-CO" dirty="0">
                <a:effectLst/>
                <a:latin typeface="Bookman Old Style" panose="02050604050505020204" pitchFamily="18" charset="0"/>
              </a:rPr>
              <a:t>c). Las Policías Metropolitanas;</a:t>
            </a:r>
          </a:p>
          <a:p>
            <a:pPr algn="just">
              <a:buFont typeface="Wingdings" panose="05000000000000000000" pitchFamily="2" charset="2"/>
              <a:buNone/>
            </a:pPr>
            <a:r>
              <a:rPr lang="es-ES" altLang="es-CO" dirty="0">
                <a:effectLst/>
                <a:latin typeface="Bookman Old Style" panose="02050604050505020204" pitchFamily="18" charset="0"/>
              </a:rPr>
              <a:t>d). Otros Organismos;</a:t>
            </a:r>
          </a:p>
        </p:txBody>
      </p:sp>
    </p:spTree>
    <p:extLst>
      <p:ext uri="{BB962C8B-B14F-4D97-AF65-F5344CB8AC3E}">
        <p14:creationId xmlns:p14="http://schemas.microsoft.com/office/powerpoint/2010/main" val="10490779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s-ES" altLang="es-CO">
                <a:latin typeface="Bookman Old Style" panose="02050604050505020204" pitchFamily="18" charset="0"/>
              </a:rPr>
              <a:t>Fuerza Pública:</a:t>
            </a:r>
          </a:p>
        </p:txBody>
      </p:sp>
      <p:sp>
        <p:nvSpPr>
          <p:cNvPr id="5123" name="Rectangle 3"/>
          <p:cNvSpPr>
            <a:spLocks noGrp="1" noChangeArrowheads="1"/>
          </p:cNvSpPr>
          <p:nvPr>
            <p:ph idx="1"/>
          </p:nvPr>
        </p:nvSpPr>
        <p:spPr>
          <a:xfrm>
            <a:off x="455613" y="1598613"/>
            <a:ext cx="8220075" cy="4710112"/>
          </a:xfrm>
        </p:spPr>
        <p:txBody>
          <a:bodyPr/>
          <a:lstStyle/>
          <a:p>
            <a:pPr algn="just">
              <a:lnSpc>
                <a:spcPct val="80000"/>
              </a:lnSpc>
            </a:pPr>
            <a:r>
              <a:rPr lang="es-ES" altLang="es-CO" sz="2400" b="1" dirty="0">
                <a:latin typeface="Bookman Old Style" panose="02050604050505020204" pitchFamily="18" charset="0"/>
              </a:rPr>
              <a:t>ARTÍCULO 219. </a:t>
            </a:r>
            <a:r>
              <a:rPr lang="es-ES" altLang="es-CO" sz="2400" dirty="0">
                <a:latin typeface="Bookman Old Style" panose="02050604050505020204" pitchFamily="18" charset="0"/>
              </a:rPr>
              <a:t>La Fuerza Pública no es deliberante; no podrá reunirse sino por orden de autoridad legítima, ni dirigir peticiones, excepto sobre asuntos que se relacionen con el servicio y la moralidad del respectivo cuerpo y con arreglo a la ley.</a:t>
            </a:r>
          </a:p>
          <a:p>
            <a:pPr algn="just">
              <a:lnSpc>
                <a:spcPct val="80000"/>
              </a:lnSpc>
            </a:pPr>
            <a:r>
              <a:rPr lang="es-ES" altLang="es-CO" sz="2400" dirty="0">
                <a:latin typeface="Bookman Old Style" panose="02050604050505020204" pitchFamily="18" charset="0"/>
              </a:rPr>
              <a:t>Los miembros de la Fuerza Pública no podrán ejercer la función del sufragio mientras permanezcan en servicio activo, ni intervenir en actividades o debates de partidos o movimientos políticos.</a:t>
            </a:r>
          </a:p>
          <a:p>
            <a:pPr algn="just">
              <a:lnSpc>
                <a:spcPct val="80000"/>
              </a:lnSpc>
            </a:pPr>
            <a:r>
              <a:rPr lang="es-ES" altLang="es-CO" sz="2400" b="1" dirty="0">
                <a:latin typeface="Bookman Old Style" panose="02050604050505020204" pitchFamily="18" charset="0"/>
              </a:rPr>
              <a:t>ARTÍCULO 220. </a:t>
            </a:r>
            <a:r>
              <a:rPr lang="es-ES" altLang="es-CO" sz="2400" dirty="0">
                <a:latin typeface="Bookman Old Style" panose="02050604050505020204" pitchFamily="18" charset="0"/>
              </a:rPr>
              <a:t>Los miembros de la Fuerza Pública no pueden ser privados de sus grados, honores y pensiones, sino en los casos y del modo que determine la Ley.</a:t>
            </a:r>
          </a:p>
          <a:p>
            <a:pPr>
              <a:lnSpc>
                <a:spcPct val="80000"/>
              </a:lnSpc>
              <a:buFont typeface="Wingdings" panose="05000000000000000000" pitchFamily="2" charset="2"/>
              <a:buNone/>
            </a:pPr>
            <a:endParaRPr lang="es-ES" altLang="es-CO" sz="2400" dirty="0">
              <a:latin typeface="Bookman Old Style" panose="02050604050505020204" pitchFamily="18" charset="0"/>
            </a:endParaRPr>
          </a:p>
        </p:txBody>
      </p:sp>
    </p:spTree>
    <p:extLst>
      <p:ext uri="{BB962C8B-B14F-4D97-AF65-F5344CB8AC3E}">
        <p14:creationId xmlns:p14="http://schemas.microsoft.com/office/powerpoint/2010/main" val="39987388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rtlCol="0">
            <a:noAutofit/>
          </a:bodyPr>
          <a:lstStyle/>
          <a:p>
            <a:pPr fontAlgn="auto">
              <a:spcAft>
                <a:spcPts val="0"/>
              </a:spcAft>
              <a:defRPr/>
            </a:pPr>
            <a:r>
              <a:rPr lang="es-ES" smtClean="0">
                <a:solidFill>
                  <a:schemeClr val="accent1">
                    <a:tint val="88000"/>
                    <a:satMod val="150000"/>
                  </a:schemeClr>
                </a:solidFill>
                <a:latin typeface="Bookman Old Style" pitchFamily="18" charset="0"/>
              </a:rPr>
              <a:t>Relaciones Internacionales:</a:t>
            </a:r>
          </a:p>
        </p:txBody>
      </p:sp>
      <p:sp>
        <p:nvSpPr>
          <p:cNvPr id="34819" name="Rectangle 3"/>
          <p:cNvSpPr>
            <a:spLocks noGrp="1" noChangeArrowheads="1"/>
          </p:cNvSpPr>
          <p:nvPr>
            <p:ph idx="1"/>
          </p:nvPr>
        </p:nvSpPr>
        <p:spPr/>
        <p:txBody>
          <a:bodyPr>
            <a:normAutofit/>
          </a:bodyPr>
          <a:lstStyle/>
          <a:p>
            <a:pPr algn="just">
              <a:lnSpc>
                <a:spcPct val="90000"/>
              </a:lnSpc>
            </a:pPr>
            <a:r>
              <a:rPr lang="es-ES" altLang="es-ES" b="1" dirty="0" smtClean="0">
                <a:latin typeface="Bookman Old Style" panose="02050604050505020204" pitchFamily="18" charset="0"/>
              </a:rPr>
              <a:t>ARTÍCULO 224. </a:t>
            </a:r>
            <a:r>
              <a:rPr lang="es-ES" altLang="es-ES" dirty="0" smtClean="0">
                <a:latin typeface="Bookman Old Style" panose="02050604050505020204" pitchFamily="18" charset="0"/>
              </a:rPr>
              <a:t>Los tratados, para su validez, deberán ser aprobados por el Congreso. Sin embargo, el Presidente de la República podrá dar aplicación provisional a los tratados de naturaleza económica y comercial acordados en el ámbito de organismos internacionales, que así lo dispongan. En este caso tan pronto como un tratado entre en vigor provisionalmente, deberá enviarse al Congreso para su aprobación. Si el Congreso no lo aprueba, se suspenderá la aplicación del tratado.</a:t>
            </a:r>
          </a:p>
        </p:txBody>
      </p:sp>
    </p:spTree>
    <p:extLst>
      <p:ext uri="{BB962C8B-B14F-4D97-AF65-F5344CB8AC3E}">
        <p14:creationId xmlns:p14="http://schemas.microsoft.com/office/powerpoint/2010/main" val="22694278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rtlCol="0">
            <a:noAutofit/>
          </a:bodyPr>
          <a:lstStyle/>
          <a:p>
            <a:pPr fontAlgn="auto">
              <a:spcAft>
                <a:spcPts val="0"/>
              </a:spcAft>
              <a:defRPr/>
            </a:pPr>
            <a:endParaRPr lang="es-CO" smtClean="0">
              <a:solidFill>
                <a:schemeClr val="accent1">
                  <a:tint val="88000"/>
                  <a:satMod val="150000"/>
                </a:schemeClr>
              </a:solidFill>
            </a:endParaRPr>
          </a:p>
        </p:txBody>
      </p:sp>
      <p:graphicFrame>
        <p:nvGraphicFramePr>
          <p:cNvPr id="2" name="Diagrama 1"/>
          <p:cNvGraphicFramePr/>
          <p:nvPr/>
        </p:nvGraphicFramePr>
        <p:xfrm>
          <a:off x="250825" y="833438"/>
          <a:ext cx="8713788" cy="547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412386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rtlCol="0">
            <a:noAutofit/>
          </a:bodyPr>
          <a:lstStyle/>
          <a:p>
            <a:pPr fontAlgn="auto">
              <a:spcAft>
                <a:spcPts val="0"/>
              </a:spcAft>
              <a:defRPr/>
            </a:pPr>
            <a:r>
              <a:rPr lang="es-ES" smtClean="0">
                <a:solidFill>
                  <a:schemeClr val="accent1">
                    <a:tint val="88000"/>
                    <a:satMod val="150000"/>
                  </a:schemeClr>
                </a:solidFill>
                <a:latin typeface="Bookman Old Style" pitchFamily="18" charset="0"/>
              </a:rPr>
              <a:t>La Comisión Asesora:</a:t>
            </a:r>
          </a:p>
        </p:txBody>
      </p:sp>
      <p:sp>
        <p:nvSpPr>
          <p:cNvPr id="35843" name="Rectangle 3"/>
          <p:cNvSpPr>
            <a:spLocks noGrp="1" noChangeArrowheads="1"/>
          </p:cNvSpPr>
          <p:nvPr>
            <p:ph idx="1"/>
          </p:nvPr>
        </p:nvSpPr>
        <p:spPr/>
        <p:txBody>
          <a:bodyPr>
            <a:normAutofit/>
          </a:bodyPr>
          <a:lstStyle/>
          <a:p>
            <a:pPr algn="just"/>
            <a:r>
              <a:rPr lang="es-ES" altLang="es-ES" b="1" dirty="0" smtClean="0">
                <a:latin typeface="Bookman Old Style" panose="02050604050505020204" pitchFamily="18" charset="0"/>
              </a:rPr>
              <a:t>ARTÍCULO 225. </a:t>
            </a:r>
            <a:r>
              <a:rPr lang="es-ES" altLang="es-ES" dirty="0" smtClean="0">
                <a:latin typeface="Bookman Old Style" panose="02050604050505020204" pitchFamily="18" charset="0"/>
              </a:rPr>
              <a:t>La Comisión Asesora de Relaciones Exteriores, cuya composición será determinada por la ley, es cuerpo consultivo del Presidente de la República.</a:t>
            </a:r>
            <a:endParaRPr lang="es-ES" altLang="es-ES" i="1" dirty="0" smtClean="0">
              <a:latin typeface="Bookman Old Style" panose="02050604050505020204" pitchFamily="18" charset="0"/>
            </a:endParaRPr>
          </a:p>
          <a:p>
            <a:pPr algn="just"/>
            <a:endParaRPr lang="es-ES" altLang="es-ES" dirty="0" smtClean="0">
              <a:latin typeface="Bookman Old Style" panose="02050604050505020204" pitchFamily="18" charset="0"/>
            </a:endParaRPr>
          </a:p>
          <a:p>
            <a:pPr algn="just"/>
            <a:r>
              <a:rPr lang="es-ES" altLang="es-ES" dirty="0" smtClean="0">
                <a:latin typeface="Bookman Old Style" panose="02050604050505020204" pitchFamily="18" charset="0"/>
              </a:rPr>
              <a:t>La Ley 68 de agosto 23 de 1993, reglamentada por una Ley 933 de 2005, a propósito del presente artículo, reorganizó la Comisión Asesora de Relaciones Exteriores.</a:t>
            </a:r>
          </a:p>
        </p:txBody>
      </p:sp>
    </p:spTree>
    <p:extLst>
      <p:ext uri="{BB962C8B-B14F-4D97-AF65-F5344CB8AC3E}">
        <p14:creationId xmlns:p14="http://schemas.microsoft.com/office/powerpoint/2010/main" val="2477398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a:lstStyle/>
          <a:p>
            <a:r>
              <a:rPr lang="es-CO" dirty="0" smtClean="0"/>
              <a:t>La Teoría del Órgano supone:</a:t>
            </a:r>
            <a:endParaRPr lang="es-CO" dirty="0"/>
          </a:p>
        </p:txBody>
      </p:sp>
      <p:pic>
        <p:nvPicPr>
          <p:cNvPr id="4" name="Picture 4"/>
          <p:cNvPicPr>
            <a:picLocks noGrp="1" noChangeAspect="1" noChangeArrowheads="1"/>
          </p:cNvPicPr>
          <p:nvPr>
            <p:ph idx="1"/>
          </p:nvPr>
        </p:nvPicPr>
        <p:blipFill>
          <a:blip r:embed="rId2" cstate="print"/>
          <a:stretch>
            <a:fillRect/>
          </a:stretch>
        </p:blipFill>
        <p:spPr bwMode="auto">
          <a:xfrm>
            <a:off x="683568" y="2060848"/>
            <a:ext cx="3697357" cy="2494722"/>
          </a:xfrm>
          <a:prstGeom prst="rect">
            <a:avLst/>
          </a:prstGeom>
          <a:noFill/>
          <a:ln w="9525">
            <a:noFill/>
            <a:miter lim="800000"/>
            <a:headEnd/>
            <a:tailEnd/>
          </a:ln>
        </p:spPr>
      </p:pic>
      <p:sp>
        <p:nvSpPr>
          <p:cNvPr id="10" name="9 Marcador de texto"/>
          <p:cNvSpPr>
            <a:spLocks noGrp="1"/>
          </p:cNvSpPr>
          <p:nvPr>
            <p:ph type="body" sz="quarter" idx="4294967295"/>
          </p:nvPr>
        </p:nvSpPr>
        <p:spPr>
          <a:xfrm>
            <a:off x="5102225" y="1535113"/>
            <a:ext cx="4041775" cy="3549650"/>
          </a:xfrm>
        </p:spPr>
        <p:txBody>
          <a:bodyPr>
            <a:normAutofit/>
          </a:bodyPr>
          <a:lstStyle/>
          <a:p>
            <a:r>
              <a:rPr lang="es-ES" dirty="0"/>
              <a:t>Fusión de entidades u organismos administrativos </a:t>
            </a:r>
            <a:r>
              <a:rPr lang="es-ES" dirty="0" smtClean="0"/>
              <a:t>nacionales.</a:t>
            </a:r>
          </a:p>
          <a:p>
            <a:r>
              <a:rPr lang="es-ES" dirty="0" smtClean="0"/>
              <a:t>El artículo transitorio 20.</a:t>
            </a:r>
          </a:p>
          <a:p>
            <a:r>
              <a:rPr lang="es-ES" dirty="0" smtClean="0"/>
              <a:t>Supresión.</a:t>
            </a:r>
          </a:p>
          <a:p>
            <a:r>
              <a:rPr lang="es-ES" dirty="0" smtClean="0"/>
              <a:t>Escisión.</a:t>
            </a:r>
            <a:endParaRPr lang="es-CO"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s-CO" altLang="es-CO"/>
          </a:p>
        </p:txBody>
      </p:sp>
      <p:graphicFrame>
        <p:nvGraphicFramePr>
          <p:cNvPr id="2" name="Diagrama 1"/>
          <p:cNvGraphicFramePr/>
          <p:nvPr/>
        </p:nvGraphicFramePr>
        <p:xfrm>
          <a:off x="323850" y="333375"/>
          <a:ext cx="8569325" cy="626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2462187"/>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s-ES" altLang="es-CO" sz="2800">
                <a:latin typeface="Bookman Old Style" panose="02050604050505020204" pitchFamily="18" charset="0"/>
              </a:rPr>
              <a:t>Estados de Excepción – Disposiciones Comunes:</a:t>
            </a:r>
          </a:p>
        </p:txBody>
      </p:sp>
      <p:sp>
        <p:nvSpPr>
          <p:cNvPr id="3075" name="Rectangle 3"/>
          <p:cNvSpPr>
            <a:spLocks noGrp="1" noChangeArrowheads="1"/>
          </p:cNvSpPr>
          <p:nvPr>
            <p:ph idx="1"/>
          </p:nvPr>
        </p:nvSpPr>
        <p:spPr>
          <a:xfrm>
            <a:off x="457200" y="1600200"/>
            <a:ext cx="8218488" cy="4781550"/>
          </a:xfrm>
        </p:spPr>
        <p:txBody>
          <a:bodyPr>
            <a:normAutofit fontScale="92500" lnSpcReduction="10000"/>
          </a:bodyPr>
          <a:lstStyle/>
          <a:p>
            <a:pPr algn="just">
              <a:lnSpc>
                <a:spcPct val="80000"/>
              </a:lnSpc>
              <a:buFontTx/>
              <a:buNone/>
            </a:pPr>
            <a:r>
              <a:rPr lang="es-ES" altLang="es-CO" sz="1400" b="1" dirty="0">
                <a:latin typeface="Bookman Old Style" panose="02050604050505020204" pitchFamily="18" charset="0"/>
              </a:rPr>
              <a:t>	ARTÍCULO 214. </a:t>
            </a:r>
            <a:r>
              <a:rPr lang="es-ES" altLang="es-CO" sz="1400" dirty="0">
                <a:latin typeface="Bookman Old Style" panose="02050604050505020204" pitchFamily="18" charset="0"/>
              </a:rPr>
              <a:t>Los Estados de Excepción a que se refieren los artículos anteriores se someterán a las siguientes disposiciones: </a:t>
            </a:r>
          </a:p>
          <a:p>
            <a:pPr algn="just">
              <a:lnSpc>
                <a:spcPct val="80000"/>
              </a:lnSpc>
              <a:buFontTx/>
              <a:buNone/>
            </a:pPr>
            <a:r>
              <a:rPr lang="es-ES" altLang="es-CO" sz="1400" dirty="0">
                <a:latin typeface="Bookman Old Style" panose="02050604050505020204" pitchFamily="18" charset="0"/>
              </a:rPr>
              <a:t>1. Los decretos legislativos llevarán la firma del Presidente de la República y todos sus ministros y solamente podrán referirse a materias que tengan relación directa y específica con la situación que hubiere determinado la declaratoria del Estado de Excepción. </a:t>
            </a:r>
          </a:p>
          <a:p>
            <a:pPr algn="just">
              <a:lnSpc>
                <a:spcPct val="80000"/>
              </a:lnSpc>
              <a:buFontTx/>
              <a:buNone/>
            </a:pPr>
            <a:r>
              <a:rPr lang="es-ES" altLang="es-CO" sz="1400" dirty="0">
                <a:latin typeface="Bookman Old Style" panose="02050604050505020204" pitchFamily="18" charset="0"/>
              </a:rPr>
              <a:t>2. No podrán suspenderse los derechos humanos ni las libertades fundamentales. En todo caso se respetarán las reglas del derecho internacional humanitario. Una ley estatutaria regulará las facultades del Gobierno durante los estados de excepción y establecerá los controles judiciales y las garantías para proteger los derechos, de conformidad con los tratados internacionales. Las medidas que se adopten deberán ser proporcionales a la gravedad de los hechos. </a:t>
            </a:r>
          </a:p>
          <a:p>
            <a:pPr algn="just">
              <a:lnSpc>
                <a:spcPct val="80000"/>
              </a:lnSpc>
              <a:buFontTx/>
              <a:buNone/>
            </a:pPr>
            <a:r>
              <a:rPr lang="es-ES" altLang="es-CO" sz="1400" dirty="0">
                <a:latin typeface="Bookman Old Style" panose="02050604050505020204" pitchFamily="18" charset="0"/>
              </a:rPr>
              <a:t>3. No se interrumpirá el normal funcionamiento de las ramas del poder público ni de los órganos del Estado. </a:t>
            </a:r>
          </a:p>
          <a:p>
            <a:pPr algn="just">
              <a:lnSpc>
                <a:spcPct val="80000"/>
              </a:lnSpc>
              <a:buFontTx/>
              <a:buNone/>
            </a:pPr>
            <a:r>
              <a:rPr lang="es-ES" altLang="es-CO" sz="1400" dirty="0">
                <a:latin typeface="Bookman Old Style" panose="02050604050505020204" pitchFamily="18" charset="0"/>
              </a:rPr>
              <a:t>4. Tan pronto como hayan cesado la guerra exterior o las causas que dieron lugar al Estado de Conmoción Interior, el Gobierno declarará restablecido el orden público y levantará el Estado de Excepción. </a:t>
            </a:r>
          </a:p>
          <a:p>
            <a:pPr algn="just">
              <a:lnSpc>
                <a:spcPct val="80000"/>
              </a:lnSpc>
              <a:buFontTx/>
              <a:buNone/>
            </a:pPr>
            <a:r>
              <a:rPr lang="es-ES" altLang="es-CO" sz="1400" dirty="0">
                <a:latin typeface="Bookman Old Style" panose="02050604050505020204" pitchFamily="18" charset="0"/>
              </a:rPr>
              <a:t>5. El Presidente y los ministros serán responsables cuando declaren los estados de excepción sin haber ocurrido los casos de guerra exterior o de conmoción interior, y lo serán también, al igual que los demás funcionarios, por cualquier abuso que hubieren cometido en el ejercicio de las facultades a que se refieren los artículos anteriores. </a:t>
            </a:r>
          </a:p>
          <a:p>
            <a:pPr algn="just">
              <a:lnSpc>
                <a:spcPct val="80000"/>
              </a:lnSpc>
              <a:buFontTx/>
              <a:buNone/>
            </a:pPr>
            <a:r>
              <a:rPr lang="es-ES" altLang="es-CO" sz="1400" dirty="0">
                <a:latin typeface="Bookman Old Style" panose="02050604050505020204" pitchFamily="18" charset="0"/>
              </a:rPr>
              <a:t>6. El Gobierno enviará a la Corte Constitucional al día siguiente de su expedición, los decretos legislativos que dicte en uso de las facultades a que se refieren los artículos anteriores, para que aquella decida definitivamente sobre su constitucionalidad. Si el Gobierno no cumpliere con el deber de enviarlos, la Corte Constitucional aprehenderá de oficio y en forma inmediata su conocimiento. </a:t>
            </a:r>
          </a:p>
        </p:txBody>
      </p:sp>
    </p:spTree>
    <p:extLst>
      <p:ext uri="{BB962C8B-B14F-4D97-AF65-F5344CB8AC3E}">
        <p14:creationId xmlns:p14="http://schemas.microsoft.com/office/powerpoint/2010/main" val="9497525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s-ES" altLang="es-CO">
                <a:latin typeface="Bookman Old Style" panose="02050604050505020204" pitchFamily="18" charset="0"/>
              </a:rPr>
              <a:t>Estados de Excepción – Guerra Exterior:</a:t>
            </a:r>
          </a:p>
        </p:txBody>
      </p:sp>
      <p:sp>
        <p:nvSpPr>
          <p:cNvPr id="5123" name="Rectangle 3"/>
          <p:cNvSpPr>
            <a:spLocks noGrp="1" noChangeArrowheads="1"/>
          </p:cNvSpPr>
          <p:nvPr>
            <p:ph idx="1"/>
          </p:nvPr>
        </p:nvSpPr>
        <p:spPr/>
        <p:txBody>
          <a:bodyPr>
            <a:normAutofit lnSpcReduction="10000"/>
          </a:bodyPr>
          <a:lstStyle/>
          <a:p>
            <a:pPr algn="just">
              <a:lnSpc>
                <a:spcPct val="80000"/>
              </a:lnSpc>
              <a:buFontTx/>
              <a:buNone/>
            </a:pPr>
            <a:r>
              <a:rPr lang="es-ES" altLang="es-CO" sz="1600" b="1" dirty="0">
                <a:latin typeface="Bookman Old Style" panose="02050604050505020204" pitchFamily="18" charset="0"/>
              </a:rPr>
              <a:t>ARTÍCULO 212. </a:t>
            </a:r>
            <a:r>
              <a:rPr lang="es-ES" altLang="es-CO" sz="1600" dirty="0">
                <a:latin typeface="Bookman Old Style" panose="02050604050505020204" pitchFamily="18" charset="0"/>
              </a:rPr>
              <a:t>El Presidente de la República, con la firma de todos los ministros, podrá declarar el </a:t>
            </a:r>
            <a:r>
              <a:rPr lang="es-ES" altLang="es-CO" sz="1600" b="1" dirty="0">
                <a:latin typeface="Bookman Old Style" panose="02050604050505020204" pitchFamily="18" charset="0"/>
              </a:rPr>
              <a:t>Estado de Guerra Exterior</a:t>
            </a:r>
            <a:r>
              <a:rPr lang="es-ES" altLang="es-CO" sz="1600" dirty="0">
                <a:latin typeface="Bookman Old Style" panose="02050604050505020204" pitchFamily="18" charset="0"/>
              </a:rPr>
              <a:t>. Mediante tal declaración, el Gobierno tendrá las facultades estrictamente necesarias para repeler la agresión, defender la soberanía, atender los requerimientos de la guerra, y procurar el restablecimiento de la normalidad. </a:t>
            </a:r>
          </a:p>
          <a:p>
            <a:pPr algn="just">
              <a:lnSpc>
                <a:spcPct val="80000"/>
              </a:lnSpc>
              <a:buFontTx/>
              <a:buNone/>
            </a:pPr>
            <a:r>
              <a:rPr lang="es-ES" altLang="es-CO" sz="1600" dirty="0">
                <a:latin typeface="Bookman Old Style" panose="02050604050505020204" pitchFamily="18" charset="0"/>
              </a:rPr>
              <a:t>	La declaración del Estado de Guerra Exterior sólo procederá una vez el Senado haya autorizado la declaratoria de guerra, salvo que a juicio del Presidente fuere necesario repeler la agresión. </a:t>
            </a:r>
          </a:p>
          <a:p>
            <a:pPr algn="just">
              <a:lnSpc>
                <a:spcPct val="80000"/>
              </a:lnSpc>
              <a:buFontTx/>
              <a:buNone/>
            </a:pPr>
            <a:r>
              <a:rPr lang="es-ES" altLang="es-CO" sz="1600" dirty="0">
                <a:latin typeface="Bookman Old Style" panose="02050604050505020204" pitchFamily="18" charset="0"/>
              </a:rPr>
              <a:t>	Mientras subsista el Estado de Guerra, el Congreso se reunirá con la plenitud de sus atribuciones constitucionales y legales, y el Gobierno le informará motivada y periódicamente sobre los decretos que haya dictado y la evolución de los acontecimientos. </a:t>
            </a:r>
          </a:p>
          <a:p>
            <a:pPr algn="just">
              <a:lnSpc>
                <a:spcPct val="80000"/>
              </a:lnSpc>
              <a:buFontTx/>
              <a:buNone/>
            </a:pPr>
            <a:r>
              <a:rPr lang="es-ES" altLang="es-CO" sz="1600" dirty="0">
                <a:latin typeface="Bookman Old Style" panose="02050604050505020204" pitchFamily="18" charset="0"/>
              </a:rPr>
              <a:t>	Los decretos legislativos que dicte el Gobierno suspenden las leyes incompatibles con el Estado de Guerra, rigen durante el tiempo que ellos mismos señalen y dejarán de tener vigencia tan pronto se declare restablecida la normalidad. El Congreso podrá, en cualquier época, reformarlos o derogarlos con el voto favorable de los dos tercios de los miembros de una y otra cámara. </a:t>
            </a:r>
          </a:p>
        </p:txBody>
      </p:sp>
    </p:spTree>
    <p:extLst>
      <p:ext uri="{BB962C8B-B14F-4D97-AF65-F5344CB8AC3E}">
        <p14:creationId xmlns:p14="http://schemas.microsoft.com/office/powerpoint/2010/main" val="31197458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s-ES" altLang="es-CO" sz="3600">
                <a:latin typeface="Bookman Old Style" panose="02050604050505020204" pitchFamily="18" charset="0"/>
              </a:rPr>
              <a:t>Estados de Excepción – Conmoción Interior:</a:t>
            </a:r>
          </a:p>
        </p:txBody>
      </p:sp>
      <p:sp>
        <p:nvSpPr>
          <p:cNvPr id="6147" name="Rectangle 3"/>
          <p:cNvSpPr>
            <a:spLocks noGrp="1" noChangeArrowheads="1"/>
          </p:cNvSpPr>
          <p:nvPr>
            <p:ph idx="1"/>
          </p:nvPr>
        </p:nvSpPr>
        <p:spPr>
          <a:xfrm>
            <a:off x="457200" y="1600200"/>
            <a:ext cx="8291513" cy="4781550"/>
          </a:xfrm>
        </p:spPr>
        <p:txBody>
          <a:bodyPr>
            <a:normAutofit lnSpcReduction="10000"/>
          </a:bodyPr>
          <a:lstStyle/>
          <a:p>
            <a:pPr algn="just">
              <a:lnSpc>
                <a:spcPct val="80000"/>
              </a:lnSpc>
              <a:buFontTx/>
              <a:buNone/>
            </a:pPr>
            <a:r>
              <a:rPr lang="es-ES" altLang="es-CO" sz="1600" b="1" dirty="0">
                <a:latin typeface="Bookman Old Style" panose="02050604050505020204" pitchFamily="18" charset="0"/>
              </a:rPr>
              <a:t>	ARTÍCULO 213. </a:t>
            </a:r>
            <a:r>
              <a:rPr lang="es-ES" altLang="es-CO" sz="1600" dirty="0">
                <a:latin typeface="Bookman Old Style" panose="02050604050505020204" pitchFamily="18" charset="0"/>
              </a:rPr>
              <a:t>En caso de grave perturbación del orden público que atente de manera inminente contra la estabilidad institucional, la seguridad del Estado, o la convivencia ciudadana, y que no pueda ser conjurada mediante el uso de las atribuciones ordinarias de las autoridades de Policía, el Presidente de la República, con la firma de todos los ministros, podrá declarar el Estado de Conmoción Interior, en toda la República o parte de ella, por término no mayor de noventa días, prorrogable hasta por dos períodos iguales, el segundo de los cuales requiere concepto previo y favorable del Senado de la República. </a:t>
            </a:r>
          </a:p>
          <a:p>
            <a:pPr algn="just">
              <a:lnSpc>
                <a:spcPct val="80000"/>
              </a:lnSpc>
              <a:buFontTx/>
              <a:buNone/>
            </a:pPr>
            <a:r>
              <a:rPr lang="es-ES" altLang="es-CO" sz="1600" dirty="0">
                <a:latin typeface="Bookman Old Style" panose="02050604050505020204" pitchFamily="18" charset="0"/>
              </a:rPr>
              <a:t>	Mediante tal declaración, el Gobierno tendrá las facultades estrictamente necesarias para conjurar las causas de la perturbación e impedir la extensión de sus efectos. </a:t>
            </a:r>
          </a:p>
          <a:p>
            <a:pPr algn="just">
              <a:lnSpc>
                <a:spcPct val="80000"/>
              </a:lnSpc>
              <a:buFontTx/>
              <a:buNone/>
            </a:pPr>
            <a:r>
              <a:rPr lang="es-ES" altLang="es-CO" sz="1600" dirty="0">
                <a:latin typeface="Bookman Old Style" panose="02050604050505020204" pitchFamily="18" charset="0"/>
              </a:rPr>
              <a:t>	Los decretos legislativos que dicte el Gobierno podrán suspender las leyes incompatibles con el Estado de Conmoción y dejarán de regir tan pronto como se declare restablecido el orden público. El Gobierno podrá prorrogar su vigencia hasta por noventa días más. </a:t>
            </a:r>
          </a:p>
          <a:p>
            <a:pPr algn="just">
              <a:lnSpc>
                <a:spcPct val="80000"/>
              </a:lnSpc>
              <a:buFontTx/>
              <a:buNone/>
            </a:pPr>
            <a:r>
              <a:rPr lang="es-ES" altLang="es-CO" sz="1600" dirty="0">
                <a:latin typeface="Bookman Old Style" panose="02050604050505020204" pitchFamily="18" charset="0"/>
              </a:rPr>
              <a:t>	Dentro de los tres días siguientes a la declaratoria o prórroga del Estado de Conmoción, el Congreso se reunirá por derecho propio, con la plenitud de sus atribuciones constitucionales y legales. El Presidente le pasará inmediatamente un informe motivado sobre las razones que determinaron la declaración. </a:t>
            </a:r>
          </a:p>
          <a:p>
            <a:pPr algn="just">
              <a:lnSpc>
                <a:spcPct val="80000"/>
              </a:lnSpc>
              <a:buFontTx/>
              <a:buNone/>
            </a:pPr>
            <a:r>
              <a:rPr lang="es-ES" altLang="es-CO" sz="1600" dirty="0">
                <a:latin typeface="Bookman Old Style" panose="02050604050505020204" pitchFamily="18" charset="0"/>
              </a:rPr>
              <a:t>	En ningún caso los civiles podrán ser investigados o juzgados por la justicia penal militar.</a:t>
            </a:r>
          </a:p>
        </p:txBody>
      </p:sp>
    </p:spTree>
    <p:extLst>
      <p:ext uri="{BB962C8B-B14F-4D97-AF65-F5344CB8AC3E}">
        <p14:creationId xmlns:p14="http://schemas.microsoft.com/office/powerpoint/2010/main" val="862374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1625"/>
            <a:ext cx="7772400" cy="174625"/>
          </a:xfrm>
        </p:spPr>
        <p:txBody>
          <a:bodyPr>
            <a:normAutofit fontScale="90000"/>
          </a:bodyPr>
          <a:lstStyle/>
          <a:p>
            <a:r>
              <a:rPr lang="es-ES" altLang="es-CO" sz="2000">
                <a:latin typeface="Bookman Old Style" panose="02050604050505020204" pitchFamily="18" charset="0"/>
              </a:rPr>
              <a:t>CARACTERISTICAS DE LOS ESTADOS DE EXCEPCIÓN</a:t>
            </a:r>
          </a:p>
        </p:txBody>
      </p:sp>
      <p:graphicFrame>
        <p:nvGraphicFramePr>
          <p:cNvPr id="9261" name="Group 45"/>
          <p:cNvGraphicFramePr>
            <a:graphicFrameLocks noGrp="1"/>
          </p:cNvGraphicFramePr>
          <p:nvPr>
            <p:ph type="tbl" idx="1"/>
          </p:nvPr>
        </p:nvGraphicFramePr>
        <p:xfrm>
          <a:off x="755650" y="765175"/>
          <a:ext cx="8137525" cy="6059424"/>
        </p:xfrm>
        <a:graphic>
          <a:graphicData uri="http://schemas.openxmlformats.org/drawingml/2006/table">
            <a:tbl>
              <a:tblPr/>
              <a:tblGrid>
                <a:gridCol w="1846263"/>
                <a:gridCol w="2011362"/>
                <a:gridCol w="2014538"/>
                <a:gridCol w="2265362"/>
              </a:tblGrid>
              <a:tr h="511175">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s-CO" altLang="es-CO" sz="2800" b="0" i="0" u="none" strike="noStrike" cap="none" normalizeH="0" baseline="0" smtClean="0">
                        <a:ln>
                          <a:noFill/>
                        </a:ln>
                        <a:solidFill>
                          <a:schemeClr val="tx1"/>
                        </a:solidFill>
                        <a:effectLst/>
                        <a:latin typeface="Arial Black" panose="020B0A040201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GUERRA EXTERIOR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CONMOCIÓN INTERIOR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EMERGENCIA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2513">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DURACIÓN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MIENTRAS DURE LA GUERRA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90 DÍAS PRORROGABLES POR DOS PERÍODOS SEMEJANTES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30 DÍAS Y NO MÁS DE 90 EN EL AÑO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DECRETOS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DECRETOS LEGISLATIVOS </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TEMPORALES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DECRETOS LEGISLATIVOS TEMPORALES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DECRETOS CON FUERZA DE LEY INDEFINIDOS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3013">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FACULTADES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EL GOBIERNO TIENE</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TODAS LAS FACULTADES NECESARIAS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EL GOBIERNO TIENE SÓLO LAS FACULTADES ORIENTADAS A CONJURAR LA CRISIS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EL GOBIERNO TIENE SÓLO LAS FACULTADES ORIENTADAS A CONJURAR LA CRISIS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2513">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DECLARATORIA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DECRETO FIRMADO POR EL PRESIDENTE Y TODOS LOS MINISTROS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IGUAL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IGUAL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CONTROL POLÍTICO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LO EJERCE EL CONGRESO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IGUAL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IGUAL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1538">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CONTROL JURÍDICO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LA CORTE CONSTITUCIONAL EJERCE CONTROL AUTOMÁTICO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IGUAL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latin typeface="Arial Black" panose="020B0A04020102020204" pitchFamily="34" charset="0"/>
                        </a:defRPr>
                      </a:lvl1pPr>
                      <a:lvl2pPr>
                        <a:spcBef>
                          <a:spcPct val="20000"/>
                        </a:spcBef>
                        <a:buClr>
                          <a:schemeClr val="folHlink"/>
                        </a:buClr>
                        <a:defRPr sz="2400">
                          <a:solidFill>
                            <a:schemeClr val="tx1"/>
                          </a:solidFill>
                          <a:latin typeface="Arial Black" panose="020B0A04020102020204" pitchFamily="34" charset="0"/>
                        </a:defRPr>
                      </a:lvl2pPr>
                      <a:lvl3pPr>
                        <a:spcBef>
                          <a:spcPct val="20000"/>
                        </a:spcBef>
                        <a:defRPr sz="2000">
                          <a:solidFill>
                            <a:schemeClr val="tx1"/>
                          </a:solidFill>
                          <a:latin typeface="Arial Black" panose="020B0A04020102020204" pitchFamily="34" charset="0"/>
                        </a:defRPr>
                      </a:lvl3pPr>
                      <a:lvl4pPr>
                        <a:spcBef>
                          <a:spcPct val="20000"/>
                        </a:spcBef>
                        <a:buFont typeface="Times New Roman" panose="02020603050405020304" pitchFamily="18" charset="0"/>
                        <a:defRPr>
                          <a:solidFill>
                            <a:schemeClr val="tx1"/>
                          </a:solidFill>
                          <a:latin typeface="Arial Black" panose="020B0A04020102020204" pitchFamily="34" charset="0"/>
                        </a:defRPr>
                      </a:lvl4pPr>
                      <a:lvl5pPr>
                        <a:spcBef>
                          <a:spcPct val="20000"/>
                        </a:spcBef>
                        <a:buFont typeface="Times New Roman" panose="02020603050405020304" pitchFamily="18" charset="0"/>
                        <a:defRPr>
                          <a:solidFill>
                            <a:schemeClr val="tx1"/>
                          </a:solidFill>
                          <a:latin typeface="Arial Black" panose="020B0A04020102020204" pitchFamily="34" charset="0"/>
                        </a:defRPr>
                      </a:lvl5pPr>
                      <a:lvl6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6pPr>
                      <a:lvl7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7pPr>
                      <a:lvl8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8pPr>
                      <a:lvl9pPr fontAlgn="base">
                        <a:spcBef>
                          <a:spcPct val="20000"/>
                        </a:spcBef>
                        <a:spcAft>
                          <a:spcPct val="0"/>
                        </a:spcAft>
                        <a:buFont typeface="Times New Roman" panose="02020603050405020304" pitchFamily="18" charset="0"/>
                        <a:defRPr>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s-ES" altLang="es-CO" sz="1300" b="0" i="0" u="none" strike="noStrike" cap="none" normalizeH="0" baseline="0" smtClean="0">
                          <a:ln>
                            <a:noFill/>
                          </a:ln>
                          <a:solidFill>
                            <a:schemeClr val="tx1"/>
                          </a:solidFill>
                          <a:effectLst/>
                          <a:latin typeface="Arial Black" panose="020B0A04020102020204" pitchFamily="34" charset="0"/>
                        </a:rPr>
                        <a:t>IGUAL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4361883"/>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Título"/>
          <p:cNvSpPr>
            <a:spLocks noGrp="1"/>
          </p:cNvSpPr>
          <p:nvPr>
            <p:ph type="title"/>
          </p:nvPr>
        </p:nvSpPr>
        <p:spPr/>
        <p:txBody>
          <a:bodyPr/>
          <a:lstStyle/>
          <a:p>
            <a:endParaRPr lang="es-CO" altLang="es-CO" smtClean="0"/>
          </a:p>
        </p:txBody>
      </p:sp>
      <p:pic>
        <p:nvPicPr>
          <p:cNvPr id="36867"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24075" y="2276475"/>
            <a:ext cx="4738688" cy="3224213"/>
          </a:xfrm>
        </p:spPr>
      </p:pic>
    </p:spTree>
    <p:extLst>
      <p:ext uri="{BB962C8B-B14F-4D97-AF65-F5344CB8AC3E}">
        <p14:creationId xmlns:p14="http://schemas.microsoft.com/office/powerpoint/2010/main" val="24449823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rtlCol="0">
            <a:normAutofit/>
          </a:bodyPr>
          <a:lstStyle/>
          <a:p>
            <a:pPr fontAlgn="auto">
              <a:spcAft>
                <a:spcPts val="0"/>
              </a:spcAft>
              <a:defRPr/>
            </a:pPr>
            <a:r>
              <a:rPr lang="es-CO" sz="4000" smtClean="0">
                <a:solidFill>
                  <a:schemeClr val="accent1">
                    <a:tint val="88000"/>
                    <a:satMod val="150000"/>
                  </a:schemeClr>
                </a:solidFill>
                <a:latin typeface="Bookman Old Style" pitchFamily="18" charset="0"/>
              </a:rPr>
              <a:t>Integración de la Comisión Asesora:</a:t>
            </a:r>
            <a:endParaRPr lang="es-ES" sz="4000" smtClean="0">
              <a:solidFill>
                <a:schemeClr val="accent1">
                  <a:tint val="88000"/>
                  <a:satMod val="150000"/>
                </a:schemeClr>
              </a:solidFill>
              <a:latin typeface="Bookman Old Style" pitchFamily="18" charset="0"/>
            </a:endParaRPr>
          </a:p>
        </p:txBody>
      </p:sp>
      <p:sp>
        <p:nvSpPr>
          <p:cNvPr id="37891" name="Rectangle 3"/>
          <p:cNvSpPr>
            <a:spLocks noGrp="1" noChangeArrowheads="1"/>
          </p:cNvSpPr>
          <p:nvPr>
            <p:ph idx="1"/>
          </p:nvPr>
        </p:nvSpPr>
        <p:spPr>
          <a:xfrm>
            <a:off x="457200" y="1600200"/>
            <a:ext cx="8291513" cy="4708525"/>
          </a:xfrm>
        </p:spPr>
        <p:txBody>
          <a:bodyPr>
            <a:normAutofit/>
          </a:bodyPr>
          <a:lstStyle/>
          <a:p>
            <a:pPr algn="just">
              <a:lnSpc>
                <a:spcPct val="90000"/>
              </a:lnSpc>
            </a:pPr>
            <a:r>
              <a:rPr lang="es-ES" altLang="es-ES" smtClean="0">
                <a:latin typeface="Bookman Old Style" panose="02050604050505020204" pitchFamily="18" charset="0"/>
              </a:rPr>
              <a:t>Los Ex Presidentes de la República elegidos por voto popular; Doce miembros elegidos por los integrantes de las Comisiones Segundas Constitucionales así: Tres por el Senado en pleno con sus respectivos suplentes y tres por el pleno de la Cámara de Representantes con sus respectivos suplentes. Además habrá otros dos miembros designados por el Presidente de la República y será Secretario Técnico de la misma el Ministro de Relaciones Exteriores.</a:t>
            </a:r>
          </a:p>
          <a:p>
            <a:pPr algn="just">
              <a:lnSpc>
                <a:spcPct val="90000"/>
              </a:lnSpc>
            </a:pPr>
            <a:r>
              <a:rPr lang="es-ES" altLang="es-ES" smtClean="0">
                <a:latin typeface="Bookman Old Style" panose="02050604050505020204" pitchFamily="18" charset="0"/>
              </a:rPr>
              <a:t>Los conceptos de la Comisión Asesora no tienen carácter obligatorio y serán reservados salvo cuando ella misma, de acuerdo con el Presidente de la República, ordene su publicidad.</a:t>
            </a:r>
          </a:p>
        </p:txBody>
      </p:sp>
    </p:spTree>
    <p:extLst>
      <p:ext uri="{BB962C8B-B14F-4D97-AF65-F5344CB8AC3E}">
        <p14:creationId xmlns:p14="http://schemas.microsoft.com/office/powerpoint/2010/main" val="35642463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rtlCol="0">
            <a:noAutofit/>
          </a:bodyPr>
          <a:lstStyle/>
          <a:p>
            <a:pPr fontAlgn="auto">
              <a:spcAft>
                <a:spcPts val="0"/>
              </a:spcAft>
              <a:defRPr/>
            </a:pPr>
            <a:r>
              <a:rPr lang="es-ES" smtClean="0">
                <a:solidFill>
                  <a:schemeClr val="accent1">
                    <a:tint val="88000"/>
                    <a:satMod val="150000"/>
                  </a:schemeClr>
                </a:solidFill>
                <a:latin typeface="Bookman Old Style" pitchFamily="18" charset="0"/>
              </a:rPr>
              <a:t>Política de Integración:</a:t>
            </a:r>
          </a:p>
        </p:txBody>
      </p:sp>
      <p:sp>
        <p:nvSpPr>
          <p:cNvPr id="47107" name="Rectangle 3"/>
          <p:cNvSpPr>
            <a:spLocks noGrp="1" noChangeArrowheads="1"/>
          </p:cNvSpPr>
          <p:nvPr>
            <p:ph idx="1"/>
          </p:nvPr>
        </p:nvSpPr>
        <p:spPr/>
        <p:txBody>
          <a:bodyPr rtlCol="0">
            <a:normAutofit/>
          </a:bodyPr>
          <a:lstStyle/>
          <a:p>
            <a:pPr marL="365760" indent="-365760" algn="just" fontAlgn="auto">
              <a:lnSpc>
                <a:spcPct val="80000"/>
              </a:lnSpc>
              <a:spcAft>
                <a:spcPts val="0"/>
              </a:spcAft>
              <a:buFont typeface="Wingdings 3" charset="2"/>
              <a:buChar char=""/>
              <a:defRPr/>
            </a:pPr>
            <a:r>
              <a:rPr lang="es-ES" altLang="es-ES" b="1" dirty="0" smtClean="0">
                <a:solidFill>
                  <a:schemeClr val="tx1">
                    <a:lumMod val="85000"/>
                    <a:lumOff val="15000"/>
                  </a:schemeClr>
                </a:solidFill>
                <a:latin typeface="Bookman Old Style" pitchFamily="18" charset="0"/>
              </a:rPr>
              <a:t>ARTÍCULO 226. </a:t>
            </a:r>
            <a:r>
              <a:rPr lang="es-ES" altLang="es-ES" dirty="0" smtClean="0">
                <a:solidFill>
                  <a:schemeClr val="tx1">
                    <a:lumMod val="85000"/>
                    <a:lumOff val="15000"/>
                  </a:schemeClr>
                </a:solidFill>
                <a:latin typeface="Bookman Old Style" pitchFamily="18" charset="0"/>
              </a:rPr>
              <a:t>El Estado promoverá la internacionalización de las relaciones políticas, económicas, sociales y ecológicas sobre bases de equidad, reciprocidad y conveniencia nacional.</a:t>
            </a:r>
          </a:p>
          <a:p>
            <a:pPr marL="365760" indent="-365760" algn="just" fontAlgn="auto">
              <a:lnSpc>
                <a:spcPct val="80000"/>
              </a:lnSpc>
              <a:spcAft>
                <a:spcPts val="0"/>
              </a:spcAft>
              <a:buFont typeface="Wingdings 3" charset="2"/>
              <a:buChar char=""/>
              <a:defRPr/>
            </a:pPr>
            <a:r>
              <a:rPr lang="es-ES" altLang="es-ES" b="1" dirty="0" smtClean="0">
                <a:solidFill>
                  <a:schemeClr val="tx1">
                    <a:lumMod val="85000"/>
                    <a:lumOff val="15000"/>
                  </a:schemeClr>
                </a:solidFill>
                <a:latin typeface="Bookman Old Style" pitchFamily="18" charset="0"/>
              </a:rPr>
              <a:t>ARTÍCULO 227. </a:t>
            </a:r>
            <a:r>
              <a:rPr lang="es-ES" altLang="es-ES" dirty="0" smtClean="0">
                <a:solidFill>
                  <a:schemeClr val="tx1">
                    <a:lumMod val="85000"/>
                    <a:lumOff val="15000"/>
                  </a:schemeClr>
                </a:solidFill>
                <a:latin typeface="Bookman Old Style" pitchFamily="18" charset="0"/>
              </a:rPr>
              <a:t>El Estado promoverá la integración económica, social y política con las demás naciones y especialmente, con los países de América Latina y del Caribe mediante la celebración de tratados que sobre bases de equidad, igualdad y reciprocidad, creen organismos supranacionales, inclusive para conformar una comunidad latinoamericana de naciones. La ley podrá establecer elecciones directas para la constitución del Parlamento Andino y del Parlamento Latinoamericano. </a:t>
            </a:r>
          </a:p>
        </p:txBody>
      </p:sp>
    </p:spTree>
    <p:extLst>
      <p:ext uri="{BB962C8B-B14F-4D97-AF65-F5344CB8AC3E}">
        <p14:creationId xmlns:p14="http://schemas.microsoft.com/office/powerpoint/2010/main" val="30187199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rtlCol="0">
            <a:noAutofit/>
          </a:bodyPr>
          <a:lstStyle/>
          <a:p>
            <a:pPr fontAlgn="auto">
              <a:spcAft>
                <a:spcPts val="0"/>
              </a:spcAft>
              <a:defRPr/>
            </a:pPr>
            <a:r>
              <a:rPr lang="es-MX" sz="2400" smtClean="0">
                <a:solidFill>
                  <a:schemeClr val="accent1">
                    <a:tint val="88000"/>
                    <a:satMod val="150000"/>
                  </a:schemeClr>
                </a:solidFill>
                <a:latin typeface="Bookman Old Style" pitchFamily="18" charset="0"/>
              </a:rPr>
              <a:t>El DAPRE - Departamento Administrativo de la Presidencia de la República – D. 4657 de 2006:</a:t>
            </a:r>
            <a:endParaRPr lang="es-ES" sz="2400" smtClean="0">
              <a:solidFill>
                <a:schemeClr val="accent1">
                  <a:tint val="88000"/>
                  <a:satMod val="150000"/>
                </a:schemeClr>
              </a:solidFill>
              <a:latin typeface="Bookman Old Style" pitchFamily="18" charset="0"/>
            </a:endParaRPr>
          </a:p>
        </p:txBody>
      </p:sp>
      <p:sp>
        <p:nvSpPr>
          <p:cNvPr id="48131" name="Rectangle 3"/>
          <p:cNvSpPr>
            <a:spLocks noGrp="1" noChangeArrowheads="1"/>
          </p:cNvSpPr>
          <p:nvPr>
            <p:ph idx="1"/>
          </p:nvPr>
        </p:nvSpPr>
        <p:spPr/>
        <p:txBody>
          <a:bodyPr rtlCol="0">
            <a:normAutofit/>
          </a:bodyPr>
          <a:lstStyle/>
          <a:p>
            <a:pPr marL="365760" indent="-365760" algn="just" fontAlgn="auto">
              <a:lnSpc>
                <a:spcPct val="90000"/>
              </a:lnSpc>
              <a:spcAft>
                <a:spcPts val="0"/>
              </a:spcAft>
              <a:buFont typeface="Wingdings 3" charset="2"/>
              <a:buChar char=""/>
              <a:defRPr/>
            </a:pPr>
            <a:r>
              <a:rPr lang="es-ES_tradnl" altLang="es-ES" dirty="0" smtClean="0">
                <a:solidFill>
                  <a:schemeClr val="tx1">
                    <a:lumMod val="85000"/>
                    <a:lumOff val="15000"/>
                  </a:schemeClr>
                </a:solidFill>
                <a:latin typeface="Bookman Old Style" pitchFamily="18" charset="0"/>
              </a:rPr>
              <a:t>MISIÓN. Corresponde al Departamento Administrativo de la Presidencia de la República asistir al Presidente de la República en su calidad de Jefe de Gobierno, Jefe de Estado y Suprema Autoridad Administrativa en el ejercicio de sus atribuciones constitucionales y legales y prestarle el apoyo administrativo necesario para dicho fin.</a:t>
            </a:r>
          </a:p>
          <a:p>
            <a:pPr marL="365760" indent="-365760" algn="just" fontAlgn="auto">
              <a:lnSpc>
                <a:spcPct val="90000"/>
              </a:lnSpc>
              <a:spcAft>
                <a:spcPts val="0"/>
              </a:spcAft>
              <a:buFont typeface="Wingdings 3" charset="2"/>
              <a:buChar char=""/>
              <a:defRPr/>
            </a:pPr>
            <a:r>
              <a:rPr lang="es-ES_tradnl" altLang="es-ES" dirty="0" smtClean="0">
                <a:solidFill>
                  <a:schemeClr val="tx1">
                    <a:lumMod val="85000"/>
                    <a:lumOff val="15000"/>
                  </a:schemeClr>
                </a:solidFill>
                <a:latin typeface="Bookman Old Style" pitchFamily="18" charset="0"/>
              </a:rPr>
              <a:t>El Departamento Administrativo de la Presidencia de la República tendrá como denominación abreviada la de “Presidencia de la República”, la cual será válida para todos los efectos legales.</a:t>
            </a:r>
            <a:endParaRPr lang="es-ES" altLang="es-ES" dirty="0" smtClean="0">
              <a:solidFill>
                <a:schemeClr val="tx1">
                  <a:lumMod val="85000"/>
                  <a:lumOff val="15000"/>
                </a:schemeClr>
              </a:solidFill>
              <a:latin typeface="Bookman Old Style" pitchFamily="18" charset="0"/>
            </a:endParaRPr>
          </a:p>
        </p:txBody>
      </p:sp>
    </p:spTree>
    <p:extLst>
      <p:ext uri="{BB962C8B-B14F-4D97-AF65-F5344CB8AC3E}">
        <p14:creationId xmlns:p14="http://schemas.microsoft.com/office/powerpoint/2010/main" val="4356521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rtlCol="0">
            <a:noAutofit/>
          </a:bodyPr>
          <a:lstStyle/>
          <a:p>
            <a:pPr fontAlgn="auto">
              <a:spcAft>
                <a:spcPts val="0"/>
              </a:spcAft>
              <a:defRPr/>
            </a:pPr>
            <a:r>
              <a:rPr lang="es-MX" smtClean="0">
                <a:solidFill>
                  <a:schemeClr val="accent1">
                    <a:tint val="88000"/>
                    <a:satMod val="150000"/>
                  </a:schemeClr>
                </a:solidFill>
                <a:latin typeface="Bookman Old Style" pitchFamily="18" charset="0"/>
              </a:rPr>
              <a:t>Naturaleza:</a:t>
            </a:r>
            <a:endParaRPr lang="es-ES" smtClean="0">
              <a:solidFill>
                <a:schemeClr val="accent1">
                  <a:tint val="88000"/>
                  <a:satMod val="150000"/>
                </a:schemeClr>
              </a:solidFill>
              <a:latin typeface="Bookman Old Style" pitchFamily="18" charset="0"/>
            </a:endParaRPr>
          </a:p>
        </p:txBody>
      </p:sp>
      <p:sp>
        <p:nvSpPr>
          <p:cNvPr id="40963" name="Rectangle 3"/>
          <p:cNvSpPr>
            <a:spLocks noGrp="1" noChangeArrowheads="1"/>
          </p:cNvSpPr>
          <p:nvPr>
            <p:ph idx="1"/>
          </p:nvPr>
        </p:nvSpPr>
        <p:spPr/>
        <p:txBody>
          <a:bodyPr/>
          <a:lstStyle/>
          <a:p>
            <a:pPr algn="just"/>
            <a:r>
              <a:rPr lang="es-ES_tradnl" altLang="es-ES" smtClean="0">
                <a:latin typeface="Bookman Old Style" panose="02050604050505020204" pitchFamily="18" charset="0"/>
              </a:rPr>
              <a:t>El Departamento Administrativo de la Presidencia de la República tendrá naturaleza especial y en consecuencia, una estructura y una nomenclatura de sus dependencias y empleos acordes con ella, de conformidad con lo establecido en la Ley 55 de 1990.</a:t>
            </a:r>
            <a:endParaRPr lang="es-ES_tradnl" altLang="es-ES" b="1" smtClean="0">
              <a:latin typeface="Bookman Old Style" panose="02050604050505020204" pitchFamily="18" charset="0"/>
            </a:endParaRPr>
          </a:p>
        </p:txBody>
      </p:sp>
    </p:spTree>
    <p:extLst>
      <p:ext uri="{BB962C8B-B14F-4D97-AF65-F5344CB8AC3E}">
        <p14:creationId xmlns:p14="http://schemas.microsoft.com/office/powerpoint/2010/main" val="2814690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defRPr/>
            </a:pPr>
            <a:r>
              <a:rPr lang="es-CO" smtClean="0">
                <a:latin typeface="Bookman Old Style" pitchFamily="18" charset="0"/>
              </a:rPr>
              <a:t>Actividad de la Administración Pública:</a:t>
            </a:r>
            <a:endParaRPr lang="es-ES" smtClean="0">
              <a:latin typeface="Bookman Old Style" pitchFamily="18" charset="0"/>
            </a:endParaRPr>
          </a:p>
        </p:txBody>
      </p:sp>
      <p:sp>
        <p:nvSpPr>
          <p:cNvPr id="89091" name="Rectangle 3"/>
          <p:cNvSpPr>
            <a:spLocks noGrp="1" noChangeArrowheads="1"/>
          </p:cNvSpPr>
          <p:nvPr>
            <p:ph idx="1"/>
          </p:nvPr>
        </p:nvSpPr>
        <p:spPr/>
        <p:txBody>
          <a:bodyPr>
            <a:normAutofit fontScale="70000" lnSpcReduction="20000"/>
          </a:bodyPr>
          <a:lstStyle/>
          <a:p>
            <a:pPr algn="just" eaLnBrk="1" hangingPunct="1">
              <a:lnSpc>
                <a:spcPct val="80000"/>
              </a:lnSpc>
              <a:defRPr/>
            </a:pPr>
            <a:r>
              <a:rPr lang="es-MX" sz="2000" dirty="0" smtClean="0">
                <a:latin typeface="Bookman Old Style" pitchFamily="18" charset="0"/>
              </a:rPr>
              <a:t>La actividad de la Administración Pública se denomina “Función Administrativa” y es la que persigue el interés general y se sujeta a los siguientes principios:</a:t>
            </a:r>
          </a:p>
          <a:p>
            <a:pPr algn="just" eaLnBrk="1" hangingPunct="1">
              <a:lnSpc>
                <a:spcPct val="80000"/>
              </a:lnSpc>
              <a:defRPr/>
            </a:pPr>
            <a:r>
              <a:rPr lang="es-MX" sz="2000" dirty="0" smtClean="0">
                <a:latin typeface="Bookman Old Style" pitchFamily="18" charset="0"/>
              </a:rPr>
              <a:t>Igualdad.</a:t>
            </a:r>
          </a:p>
          <a:p>
            <a:pPr algn="just" eaLnBrk="1" hangingPunct="1">
              <a:lnSpc>
                <a:spcPct val="80000"/>
              </a:lnSpc>
              <a:defRPr/>
            </a:pPr>
            <a:r>
              <a:rPr lang="es-MX" sz="2000" dirty="0" smtClean="0">
                <a:latin typeface="Bookman Old Style" pitchFamily="18" charset="0"/>
              </a:rPr>
              <a:t>Moralidad.</a:t>
            </a:r>
          </a:p>
          <a:p>
            <a:pPr algn="just" eaLnBrk="1" hangingPunct="1">
              <a:lnSpc>
                <a:spcPct val="80000"/>
              </a:lnSpc>
              <a:defRPr/>
            </a:pPr>
            <a:r>
              <a:rPr lang="es-MX" sz="2000" dirty="0" smtClean="0">
                <a:latin typeface="Bookman Old Style" pitchFamily="18" charset="0"/>
              </a:rPr>
              <a:t>Eficacia.</a:t>
            </a:r>
          </a:p>
          <a:p>
            <a:pPr algn="just" eaLnBrk="1" hangingPunct="1">
              <a:lnSpc>
                <a:spcPct val="80000"/>
              </a:lnSpc>
              <a:defRPr/>
            </a:pPr>
            <a:r>
              <a:rPr lang="es-MX" sz="2000" dirty="0" smtClean="0">
                <a:latin typeface="Bookman Old Style" pitchFamily="18" charset="0"/>
              </a:rPr>
              <a:t>Economía.</a:t>
            </a:r>
          </a:p>
          <a:p>
            <a:pPr algn="just" eaLnBrk="1" hangingPunct="1">
              <a:lnSpc>
                <a:spcPct val="80000"/>
              </a:lnSpc>
              <a:defRPr/>
            </a:pPr>
            <a:r>
              <a:rPr lang="es-MX" sz="2000" dirty="0" smtClean="0">
                <a:latin typeface="Bookman Old Style" pitchFamily="18" charset="0"/>
              </a:rPr>
              <a:t>Celeridad.</a:t>
            </a:r>
          </a:p>
          <a:p>
            <a:pPr algn="just" eaLnBrk="1" hangingPunct="1">
              <a:lnSpc>
                <a:spcPct val="80000"/>
              </a:lnSpc>
              <a:defRPr/>
            </a:pPr>
            <a:r>
              <a:rPr lang="es-MX" sz="2000" dirty="0" smtClean="0">
                <a:latin typeface="Bookman Old Style" pitchFamily="18" charset="0"/>
              </a:rPr>
              <a:t>Imparcialidad.</a:t>
            </a:r>
          </a:p>
          <a:p>
            <a:pPr algn="just" eaLnBrk="1" hangingPunct="1">
              <a:lnSpc>
                <a:spcPct val="80000"/>
              </a:lnSpc>
              <a:defRPr/>
            </a:pPr>
            <a:r>
              <a:rPr lang="es-MX" sz="2000" dirty="0" smtClean="0">
                <a:latin typeface="Bookman Old Style" pitchFamily="18" charset="0"/>
              </a:rPr>
              <a:t>Publicidad.</a:t>
            </a:r>
          </a:p>
          <a:p>
            <a:pPr algn="just" eaLnBrk="1" hangingPunct="1">
              <a:lnSpc>
                <a:spcPct val="80000"/>
              </a:lnSpc>
              <a:defRPr/>
            </a:pPr>
            <a:r>
              <a:rPr lang="es-MX" sz="2000" dirty="0" smtClean="0">
                <a:latin typeface="Bookman Old Style" pitchFamily="18" charset="0"/>
              </a:rPr>
              <a:t>Coordinación.</a:t>
            </a:r>
          </a:p>
          <a:p>
            <a:pPr algn="just" eaLnBrk="1" hangingPunct="1">
              <a:lnSpc>
                <a:spcPct val="80000"/>
              </a:lnSpc>
              <a:defRPr/>
            </a:pPr>
            <a:r>
              <a:rPr lang="es-MX" sz="2000" dirty="0" smtClean="0">
                <a:latin typeface="Bookman Old Style" pitchFamily="18" charset="0"/>
              </a:rPr>
              <a:t>Control.</a:t>
            </a:r>
          </a:p>
          <a:p>
            <a:pPr algn="just" eaLnBrk="1" hangingPunct="1">
              <a:lnSpc>
                <a:spcPct val="80000"/>
              </a:lnSpc>
              <a:defRPr/>
            </a:pPr>
            <a:r>
              <a:rPr lang="es-MX" sz="2000" dirty="0" smtClean="0">
                <a:latin typeface="Bookman Old Style" pitchFamily="18" charset="0"/>
              </a:rPr>
              <a:t>Delegación.</a:t>
            </a:r>
          </a:p>
          <a:p>
            <a:pPr algn="just" eaLnBrk="1" hangingPunct="1">
              <a:lnSpc>
                <a:spcPct val="80000"/>
              </a:lnSpc>
              <a:defRPr/>
            </a:pPr>
            <a:r>
              <a:rPr lang="es-MX" sz="2000" dirty="0" smtClean="0">
                <a:latin typeface="Bookman Old Style" pitchFamily="18" charset="0"/>
              </a:rPr>
              <a:t>Planeación.</a:t>
            </a:r>
            <a:endParaRPr lang="es-ES" sz="2000" dirty="0" smtClean="0">
              <a:latin typeface="Bookman Old Style" pitchFamily="18" charset="0"/>
            </a:endParaRPr>
          </a:p>
        </p:txBody>
      </p:sp>
    </p:spTree>
    <p:extLst>
      <p:ext uri="{BB962C8B-B14F-4D97-AF65-F5344CB8AC3E}">
        <p14:creationId xmlns:p14="http://schemas.microsoft.com/office/powerpoint/2010/main" val="10134934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rtlCol="0">
            <a:noAutofit/>
          </a:bodyPr>
          <a:lstStyle/>
          <a:p>
            <a:pPr fontAlgn="auto">
              <a:spcAft>
                <a:spcPts val="0"/>
              </a:spcAft>
              <a:defRPr/>
            </a:pPr>
            <a:r>
              <a:rPr lang="es-MX" smtClean="0">
                <a:solidFill>
                  <a:schemeClr val="accent1">
                    <a:tint val="88000"/>
                    <a:satMod val="150000"/>
                  </a:schemeClr>
                </a:solidFill>
                <a:latin typeface="Bookman Old Style" pitchFamily="18" charset="0"/>
              </a:rPr>
              <a:t>Funciones:</a:t>
            </a:r>
            <a:endParaRPr lang="es-ES" smtClean="0">
              <a:solidFill>
                <a:schemeClr val="accent1">
                  <a:tint val="88000"/>
                  <a:satMod val="150000"/>
                </a:schemeClr>
              </a:solidFill>
              <a:latin typeface="Bookman Old Style" pitchFamily="18" charset="0"/>
            </a:endParaRPr>
          </a:p>
        </p:txBody>
      </p:sp>
      <p:sp>
        <p:nvSpPr>
          <p:cNvPr id="50179" name="Rectangle 3"/>
          <p:cNvSpPr>
            <a:spLocks noGrp="1" noChangeArrowheads="1"/>
          </p:cNvSpPr>
          <p:nvPr>
            <p:ph idx="1"/>
          </p:nvPr>
        </p:nvSpPr>
        <p:spPr/>
        <p:txBody>
          <a:bodyPr rtlCol="0">
            <a:normAutofit fontScale="92500" lnSpcReduction="20000"/>
          </a:bodyPr>
          <a:lstStyle/>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1. Organizar, dirigir, coordinar y realizar directamente si fuere el caso, las actividades necesarias que demande el Presidente del a República, para el ejercicio de las facultades Constitucionales que le corresponde ejercer, con relación al Congreso y con la administración de justicia.</a:t>
            </a: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2. Organizar, asistir y coordinar las actividades necesarias que demande el Presidente de la República, para el ejercicio de las facultades Constitucionales que le corresponde ejercer como jefe del Estado y suprema autoridad administrativa, y disponer lo necesario según sus instrucciones, para la eficiente y armónica acción del gobierno, representándolo, cuando así lo demande, en la orientación y coordinación de la administración pública y de sus inmediatos colaboradores en la acción de Gobierno.</a:t>
            </a: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3. Hacer las veces de Secretario Ejecutivo en los Consejos, Comités o demás organismos de consulta, asesoría, coordinación o apoyo que dependa directamente del Despacho Presidencial.</a:t>
            </a: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4. Divulgar los actos del Gobierno nacional y coordinar lo referente a una adecuada difusión de la gestión Gubernamental.</a:t>
            </a: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5. Apoyar al Presidente de la República en los diagnósticos, estudios, análisis y demás actividades que contribuyan a la formación de criterios, conceptos o formulaciones que este desee definir.</a:t>
            </a: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6. Apoyar al Presidente de la República en el estudio de la legalidad y conveniencia de los distintos actos legales, administrativos y reglamentarios de los cuales conozca el primer mandatario.</a:t>
            </a: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7. Prestar el apoyo logístico y administrativo que se demande, para el ejercicio de las facultades y funciones presidenciales.</a:t>
            </a:r>
            <a:endParaRPr lang="es-ES_tradnl" altLang="es-ES" sz="1400" b="1" dirty="0" smtClean="0">
              <a:solidFill>
                <a:schemeClr val="tx1">
                  <a:lumMod val="85000"/>
                  <a:lumOff val="15000"/>
                </a:schemeClr>
              </a:solidFill>
              <a:latin typeface="Bookman Old Style" pitchFamily="18" charset="0"/>
            </a:endParaRPr>
          </a:p>
        </p:txBody>
      </p:sp>
    </p:spTree>
    <p:extLst>
      <p:ext uri="{BB962C8B-B14F-4D97-AF65-F5344CB8AC3E}">
        <p14:creationId xmlns:p14="http://schemas.microsoft.com/office/powerpoint/2010/main" val="8000001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rtlCol="0">
            <a:noAutofit/>
          </a:bodyPr>
          <a:lstStyle/>
          <a:p>
            <a:pPr fontAlgn="auto">
              <a:spcAft>
                <a:spcPts val="0"/>
              </a:spcAft>
              <a:defRPr/>
            </a:pPr>
            <a:r>
              <a:rPr lang="es-MX" smtClean="0">
                <a:solidFill>
                  <a:schemeClr val="accent1">
                    <a:tint val="88000"/>
                    <a:satMod val="150000"/>
                  </a:schemeClr>
                </a:solidFill>
                <a:latin typeface="Bookman Old Style" pitchFamily="18" charset="0"/>
              </a:rPr>
              <a:t>Sector Administrativo:</a:t>
            </a:r>
            <a:endParaRPr lang="es-ES" smtClean="0">
              <a:solidFill>
                <a:schemeClr val="accent1">
                  <a:tint val="88000"/>
                  <a:satMod val="150000"/>
                </a:schemeClr>
              </a:solidFill>
              <a:latin typeface="Bookman Old Style" pitchFamily="18" charset="0"/>
            </a:endParaRPr>
          </a:p>
        </p:txBody>
      </p:sp>
      <p:sp>
        <p:nvSpPr>
          <p:cNvPr id="43011" name="Rectangle 3"/>
          <p:cNvSpPr>
            <a:spLocks noGrp="1" noChangeArrowheads="1"/>
          </p:cNvSpPr>
          <p:nvPr>
            <p:ph idx="1"/>
          </p:nvPr>
        </p:nvSpPr>
        <p:spPr/>
        <p:txBody>
          <a:bodyPr>
            <a:normAutofit/>
          </a:bodyPr>
          <a:lstStyle/>
          <a:p>
            <a:pPr algn="just"/>
            <a:r>
              <a:rPr lang="es-ES_tradnl" altLang="es-ES" b="1" smtClean="0">
                <a:latin typeface="Bookman Old Style" panose="02050604050505020204" pitchFamily="18" charset="0"/>
              </a:rPr>
              <a:t>Artículo 4°.</a:t>
            </a:r>
            <a:r>
              <a:rPr lang="es-ES_tradnl" altLang="es-ES" smtClean="0">
                <a:latin typeface="Bookman Old Style" panose="02050604050505020204" pitchFamily="18" charset="0"/>
              </a:rPr>
              <a:t> Integración del sector administrativo. El sector administrativo de la Presidencia de la República está integrado por el Departamento Administrativo de la Presidencia de la República y las entidades adscritas.</a:t>
            </a:r>
            <a:endParaRPr lang="es-ES_tradnl" altLang="es-ES" b="1" smtClean="0">
              <a:latin typeface="Bookman Old Style" panose="02050604050505020204" pitchFamily="18" charset="0"/>
            </a:endParaRPr>
          </a:p>
          <a:p>
            <a:pPr algn="just"/>
            <a:r>
              <a:rPr lang="es-ES_tradnl" altLang="es-ES" b="1" smtClean="0">
                <a:latin typeface="Bookman Old Style" panose="02050604050505020204" pitchFamily="18" charset="0"/>
              </a:rPr>
              <a:t>Entidades adscritas:</a:t>
            </a:r>
            <a:r>
              <a:rPr lang="es-ES_tradnl" altLang="es-ES" smtClean="0">
                <a:latin typeface="Bookman Old Style" panose="02050604050505020204" pitchFamily="18" charset="0"/>
              </a:rPr>
              <a:t> Establecimiento Público. Agencia Presidencial para la Acción Social y la Cooperación Internacional. –Acción Social–.</a:t>
            </a:r>
            <a:endParaRPr lang="es-ES" altLang="es-ES" smtClean="0"/>
          </a:p>
        </p:txBody>
      </p:sp>
    </p:spTree>
    <p:extLst>
      <p:ext uri="{BB962C8B-B14F-4D97-AF65-F5344CB8AC3E}">
        <p14:creationId xmlns:p14="http://schemas.microsoft.com/office/powerpoint/2010/main" val="13801265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dirty="0"/>
              <a:t>Cabeza del </a:t>
            </a:r>
            <a:r>
              <a:rPr lang="es-CO" dirty="0" smtClean="0"/>
              <a:t>sector, DUR. 1081 de 2015.</a:t>
            </a:r>
            <a:endParaRPr lang="es-CO" dirty="0"/>
          </a:p>
        </p:txBody>
      </p:sp>
      <p:sp>
        <p:nvSpPr>
          <p:cNvPr id="3" name="Marcador de contenido 2"/>
          <p:cNvSpPr>
            <a:spLocks noGrp="1"/>
          </p:cNvSpPr>
          <p:nvPr>
            <p:ph idx="1"/>
          </p:nvPr>
        </p:nvSpPr>
        <p:spPr/>
        <p:txBody>
          <a:bodyPr>
            <a:normAutofit/>
          </a:bodyPr>
          <a:lstStyle/>
          <a:p>
            <a:pPr algn="just"/>
            <a:r>
              <a:rPr lang="es-CO" dirty="0" smtClean="0"/>
              <a:t>La </a:t>
            </a:r>
            <a:r>
              <a:rPr lang="es-CO" dirty="0"/>
              <a:t>Presidencia de la República está integrada por el conjunto de servicios auxiliares del Presidente de la República y su régimen es el de un Departamento Administrativo. Le corresponde asistir al Presidente de la República en su calidad de Jefe de Estado, Jefe de Gobierno y Suprema Autoridad Administrativa en el ejercicio de sus atribuciones constitucionales y legales, y prestarle el apoyo administrativo necesario para dicho fin . El Departamento Administrativo de la Presidencia de la República tendrá como denominación abreviada la de "Presidencia de la República", la cual será válida para todos los efectos </a:t>
            </a:r>
            <a:r>
              <a:rPr lang="es-CO" dirty="0" smtClean="0"/>
              <a:t>legales.</a:t>
            </a:r>
            <a:endParaRPr lang="es-CO" dirty="0"/>
          </a:p>
        </p:txBody>
      </p:sp>
    </p:spTree>
    <p:extLst>
      <p:ext uri="{BB962C8B-B14F-4D97-AF65-F5344CB8AC3E}">
        <p14:creationId xmlns:p14="http://schemas.microsoft.com/office/powerpoint/2010/main" val="22087805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rtlCol="0">
            <a:normAutofit/>
          </a:bodyPr>
          <a:lstStyle/>
          <a:p>
            <a:pPr fontAlgn="auto">
              <a:spcAft>
                <a:spcPts val="0"/>
              </a:spcAft>
              <a:defRPr/>
            </a:pPr>
            <a:r>
              <a:rPr lang="es-MX" sz="4000" smtClean="0">
                <a:solidFill>
                  <a:schemeClr val="accent1">
                    <a:tint val="88000"/>
                    <a:satMod val="150000"/>
                  </a:schemeClr>
                </a:solidFill>
                <a:latin typeface="Bookman Old Style" pitchFamily="18" charset="0"/>
              </a:rPr>
              <a:t>ESTRUCTURA DE LA PRESIDENCIA:</a:t>
            </a:r>
            <a:endParaRPr lang="es-ES" sz="4000" smtClean="0">
              <a:solidFill>
                <a:schemeClr val="accent1">
                  <a:tint val="88000"/>
                  <a:satMod val="150000"/>
                </a:schemeClr>
              </a:solidFill>
              <a:latin typeface="Bookman Old Style" pitchFamily="18" charset="0"/>
            </a:endParaRPr>
          </a:p>
        </p:txBody>
      </p:sp>
      <p:sp>
        <p:nvSpPr>
          <p:cNvPr id="52227" name="Rectangle 3"/>
          <p:cNvSpPr>
            <a:spLocks noGrp="1" noChangeArrowheads="1"/>
          </p:cNvSpPr>
          <p:nvPr>
            <p:ph idx="1"/>
          </p:nvPr>
        </p:nvSpPr>
        <p:spPr/>
        <p:txBody>
          <a:bodyPr rtlCol="0">
            <a:normAutofit fontScale="25000" lnSpcReduction="20000"/>
          </a:bodyPr>
          <a:lstStyle/>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1. </a:t>
            </a:r>
            <a:r>
              <a:rPr lang="es-ES_tradnl" altLang="es-ES" sz="1400" b="1" dirty="0" smtClean="0">
                <a:solidFill>
                  <a:schemeClr val="tx1">
                    <a:lumMod val="85000"/>
                    <a:lumOff val="15000"/>
                  </a:schemeClr>
                </a:solidFill>
                <a:latin typeface="Bookman Old Style" pitchFamily="18" charset="0"/>
              </a:rPr>
              <a:t>Despacho del Presidente de la República</a:t>
            </a:r>
            <a:endParaRPr lang="es-ES_tradnl" altLang="es-ES" sz="1400" dirty="0" smtClean="0">
              <a:solidFill>
                <a:schemeClr val="tx1">
                  <a:lumMod val="85000"/>
                  <a:lumOff val="15000"/>
                </a:schemeClr>
              </a:solidFill>
              <a:latin typeface="Bookman Old Style" pitchFamily="18" charset="0"/>
            </a:endParaRP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1.1. Altas Consejerías Presidenciales.</a:t>
            </a: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1.2. Consejerías Presidenciales.</a:t>
            </a: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1.3. Secretaría Privada.</a:t>
            </a: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1.4. Secretaría Jurídica.</a:t>
            </a: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1.5. Secretaría de Prensa.</a:t>
            </a: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1.6. Secretaría para la Seguridad Presidencial.</a:t>
            </a: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1.7. Casa Militar.</a:t>
            </a: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2. </a:t>
            </a:r>
            <a:r>
              <a:rPr lang="es-ES_tradnl" altLang="es-ES" sz="1400" b="1" dirty="0" smtClean="0">
                <a:solidFill>
                  <a:schemeClr val="tx1">
                    <a:lumMod val="85000"/>
                    <a:lumOff val="15000"/>
                  </a:schemeClr>
                </a:solidFill>
                <a:latin typeface="Bookman Old Style" pitchFamily="18" charset="0"/>
              </a:rPr>
              <a:t>Despacho del Vicepresidente de la República</a:t>
            </a:r>
            <a:endParaRPr lang="es-ES_tradnl" altLang="es-ES" sz="1400" dirty="0" smtClean="0">
              <a:solidFill>
                <a:schemeClr val="tx1">
                  <a:lumMod val="85000"/>
                  <a:lumOff val="15000"/>
                </a:schemeClr>
              </a:solidFill>
              <a:latin typeface="Bookman Old Style" pitchFamily="18" charset="0"/>
            </a:endParaRP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3. </a:t>
            </a:r>
            <a:r>
              <a:rPr lang="es-ES_tradnl" altLang="es-ES" sz="1400" b="1" dirty="0" smtClean="0">
                <a:solidFill>
                  <a:schemeClr val="tx1">
                    <a:lumMod val="85000"/>
                    <a:lumOff val="15000"/>
                  </a:schemeClr>
                </a:solidFill>
                <a:latin typeface="Bookman Old Style" pitchFamily="18" charset="0"/>
              </a:rPr>
              <a:t>Dirección del Departamento</a:t>
            </a:r>
            <a:endParaRPr lang="es-ES_tradnl" altLang="es-ES" sz="1400" dirty="0" smtClean="0">
              <a:solidFill>
                <a:schemeClr val="tx1">
                  <a:lumMod val="85000"/>
                  <a:lumOff val="15000"/>
                </a:schemeClr>
              </a:solidFill>
              <a:latin typeface="Bookman Old Style" pitchFamily="18" charset="0"/>
            </a:endParaRP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3.1. Programas Presidenciales.</a:t>
            </a: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3.2. Oficina de Planeación.</a:t>
            </a: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3.3. Oficina de Control Interno.</a:t>
            </a: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4. </a:t>
            </a:r>
            <a:r>
              <a:rPr lang="es-ES_tradnl" altLang="es-ES" sz="1400" b="1" dirty="0" smtClean="0">
                <a:solidFill>
                  <a:schemeClr val="tx1">
                    <a:lumMod val="85000"/>
                    <a:lumOff val="15000"/>
                  </a:schemeClr>
                </a:solidFill>
                <a:latin typeface="Bookman Old Style" pitchFamily="18" charset="0"/>
              </a:rPr>
              <a:t>Subdirección del Departamento</a:t>
            </a:r>
            <a:endParaRPr lang="es-ES_tradnl" altLang="es-ES" sz="1400" dirty="0" smtClean="0">
              <a:solidFill>
                <a:schemeClr val="tx1">
                  <a:lumMod val="85000"/>
                  <a:lumOff val="15000"/>
                </a:schemeClr>
              </a:solidFill>
              <a:latin typeface="Bookman Old Style" pitchFamily="18" charset="0"/>
            </a:endParaRP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4.1. Oficina de Control Interno Disciplinario.</a:t>
            </a: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4.2. Área Administrativa y Financiera.</a:t>
            </a: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4.3. Área de Recursos Humanos.</a:t>
            </a: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4.4. Área de Información y Sistemas.</a:t>
            </a: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5. </a:t>
            </a:r>
            <a:r>
              <a:rPr lang="es-ES_tradnl" altLang="es-ES" sz="1400" b="1" dirty="0" smtClean="0">
                <a:solidFill>
                  <a:schemeClr val="tx1">
                    <a:lumMod val="85000"/>
                    <a:lumOff val="15000"/>
                  </a:schemeClr>
                </a:solidFill>
                <a:latin typeface="Bookman Old Style" pitchFamily="18" charset="0"/>
              </a:rPr>
              <a:t>Órganos de Asesoría y Coordinación</a:t>
            </a:r>
            <a:endParaRPr lang="es-ES_tradnl" altLang="es-ES" sz="1400" dirty="0" smtClean="0">
              <a:solidFill>
                <a:schemeClr val="tx1">
                  <a:lumMod val="85000"/>
                  <a:lumOff val="15000"/>
                </a:schemeClr>
              </a:solidFill>
              <a:latin typeface="Bookman Old Style" pitchFamily="18" charset="0"/>
            </a:endParaRP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5.1. Comité de Coordinación del Sistema de Control Interno.</a:t>
            </a:r>
          </a:p>
          <a:p>
            <a:pPr marL="365760" indent="-365760" algn="just" fontAlgn="auto">
              <a:lnSpc>
                <a:spcPct val="80000"/>
              </a:lnSpc>
              <a:spcAft>
                <a:spcPts val="0"/>
              </a:spcAft>
              <a:buFont typeface="Wingdings 3" charset="2"/>
              <a:buChar char=""/>
              <a:defRPr/>
            </a:pPr>
            <a:r>
              <a:rPr lang="es-ES_tradnl" altLang="es-ES" sz="1400" dirty="0" smtClean="0">
                <a:solidFill>
                  <a:schemeClr val="tx1">
                    <a:lumMod val="85000"/>
                    <a:lumOff val="15000"/>
                  </a:schemeClr>
                </a:solidFill>
                <a:latin typeface="Bookman Old Style" pitchFamily="18" charset="0"/>
              </a:rPr>
              <a:t>5.2. Comisión de Personal.</a:t>
            </a:r>
            <a:endParaRPr lang="es-ES" altLang="es-ES" sz="1400" dirty="0" smtClean="0">
              <a:solidFill>
                <a:schemeClr val="tx1">
                  <a:lumMod val="85000"/>
                  <a:lumOff val="15000"/>
                </a:schemeClr>
              </a:solidFill>
              <a:latin typeface="Bookman Old Style" pitchFamily="18" charset="0"/>
            </a:endParaRPr>
          </a:p>
        </p:txBody>
      </p:sp>
    </p:spTree>
    <p:extLst>
      <p:ext uri="{BB962C8B-B14F-4D97-AF65-F5344CB8AC3E}">
        <p14:creationId xmlns:p14="http://schemas.microsoft.com/office/powerpoint/2010/main" val="33203237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normAutofit fontScale="92500" lnSpcReduction="10000"/>
          </a:bodyPr>
          <a:lstStyle/>
          <a:p>
            <a:pPr algn="just"/>
            <a:r>
              <a:rPr lang="es-CO" b="1" dirty="0" smtClean="0"/>
              <a:t>Fondos:</a:t>
            </a:r>
          </a:p>
          <a:p>
            <a:pPr algn="just"/>
            <a:r>
              <a:rPr lang="es-CO" dirty="0" smtClean="0">
                <a:solidFill>
                  <a:srgbClr val="FF0000"/>
                </a:solidFill>
              </a:rPr>
              <a:t>Fondo </a:t>
            </a:r>
            <a:r>
              <a:rPr lang="es-CO" dirty="0">
                <a:solidFill>
                  <a:srgbClr val="FF0000"/>
                </a:solidFill>
              </a:rPr>
              <a:t>de Programas Especiales para la </a:t>
            </a:r>
            <a:r>
              <a:rPr lang="es-CO" dirty="0" smtClean="0">
                <a:solidFill>
                  <a:srgbClr val="FF0000"/>
                </a:solidFill>
              </a:rPr>
              <a:t>Paz – Fondo Pa</a:t>
            </a:r>
            <a:r>
              <a:rPr lang="es-CO" dirty="0" smtClean="0"/>
              <a:t>z.</a:t>
            </a:r>
          </a:p>
          <a:p>
            <a:pPr algn="just"/>
            <a:r>
              <a:rPr lang="es-CO" b="1" dirty="0" smtClean="0"/>
              <a:t>Entidades adscritas</a:t>
            </a:r>
            <a:r>
              <a:rPr lang="es-CO" dirty="0" smtClean="0"/>
              <a:t>: </a:t>
            </a:r>
          </a:p>
          <a:p>
            <a:pPr algn="just"/>
            <a:r>
              <a:rPr lang="es-CO" dirty="0">
                <a:solidFill>
                  <a:srgbClr val="FF0000"/>
                </a:solidFill>
              </a:rPr>
              <a:t>Agencia Colombiana para la Reintegración de Personas y Grupos Alzados en Armas -</a:t>
            </a:r>
            <a:r>
              <a:rPr lang="es-CO" dirty="0" smtClean="0">
                <a:solidFill>
                  <a:srgbClr val="FF0000"/>
                </a:solidFill>
              </a:rPr>
              <a:t>ACR-.</a:t>
            </a:r>
          </a:p>
          <a:p>
            <a:pPr algn="just"/>
            <a:r>
              <a:rPr lang="es-CO" dirty="0">
                <a:solidFill>
                  <a:srgbClr val="FF0000"/>
                </a:solidFill>
              </a:rPr>
              <a:t>Unidad Nacional para la Gestión del Riesgo de </a:t>
            </a:r>
            <a:r>
              <a:rPr lang="es-CO" dirty="0" smtClean="0">
                <a:solidFill>
                  <a:srgbClr val="FF0000"/>
                </a:solidFill>
              </a:rPr>
              <a:t>Desastres.</a:t>
            </a:r>
          </a:p>
          <a:p>
            <a:pPr algn="just"/>
            <a:r>
              <a:rPr lang="es-CO" dirty="0">
                <a:solidFill>
                  <a:srgbClr val="FF0000"/>
                </a:solidFill>
              </a:rPr>
              <a:t>Agencia Presidencial de Cooperación Internacional de Colombia, </a:t>
            </a:r>
            <a:r>
              <a:rPr lang="es-CO" dirty="0" smtClean="0">
                <a:solidFill>
                  <a:srgbClr val="FF0000"/>
                </a:solidFill>
              </a:rPr>
              <a:t>APC-.</a:t>
            </a:r>
          </a:p>
          <a:p>
            <a:pPr algn="just"/>
            <a:r>
              <a:rPr lang="es-CO" b="1" dirty="0" smtClean="0"/>
              <a:t>Entidades vinculadas</a:t>
            </a:r>
            <a:r>
              <a:rPr lang="es-CO" dirty="0" smtClean="0"/>
              <a:t>:</a:t>
            </a:r>
          </a:p>
          <a:p>
            <a:pPr algn="just"/>
            <a:r>
              <a:rPr lang="es-CO" dirty="0" smtClean="0">
                <a:solidFill>
                  <a:srgbClr val="FF0000"/>
                </a:solidFill>
              </a:rPr>
              <a:t>Agencia Nacional Inmobiliaria, </a:t>
            </a:r>
            <a:r>
              <a:rPr lang="es-CO" dirty="0">
                <a:solidFill>
                  <a:srgbClr val="FF0000"/>
                </a:solidFill>
              </a:rPr>
              <a:t>Virgilio Barco Vargas</a:t>
            </a:r>
            <a:r>
              <a:rPr lang="es-CO" dirty="0" smtClean="0"/>
              <a:t>.</a:t>
            </a:r>
            <a:r>
              <a:rPr lang="es-CO" dirty="0">
                <a:solidFill>
                  <a:srgbClr val="FF0000"/>
                </a:solidFill>
              </a:rPr>
              <a:t> </a:t>
            </a:r>
            <a:r>
              <a:rPr lang="es-CO" dirty="0" smtClean="0">
                <a:solidFill>
                  <a:srgbClr val="FF0000"/>
                </a:solidFill>
              </a:rPr>
              <a:t>Antes: Empresa </a:t>
            </a:r>
            <a:r>
              <a:rPr lang="es-CO" dirty="0">
                <a:solidFill>
                  <a:srgbClr val="FF0000"/>
                </a:solidFill>
              </a:rPr>
              <a:t>Nacional de Renovación y Desarrollo </a:t>
            </a:r>
            <a:r>
              <a:rPr lang="es-CO" dirty="0" smtClean="0">
                <a:solidFill>
                  <a:srgbClr val="FF0000"/>
                </a:solidFill>
              </a:rPr>
              <a:t>Urbano, Ley 1753 de 2015 y D.101/16.</a:t>
            </a:r>
            <a:endParaRPr lang="es-CO" dirty="0" smtClean="0"/>
          </a:p>
          <a:p>
            <a:pPr algn="just"/>
            <a:endParaRPr lang="es-CO" dirty="0"/>
          </a:p>
        </p:txBody>
      </p:sp>
    </p:spTree>
    <p:extLst>
      <p:ext uri="{BB962C8B-B14F-4D97-AF65-F5344CB8AC3E}">
        <p14:creationId xmlns:p14="http://schemas.microsoft.com/office/powerpoint/2010/main" val="23751482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2 Título"/>
          <p:cNvSpPr>
            <a:spLocks noGrp="1"/>
          </p:cNvSpPr>
          <p:nvPr>
            <p:ph type="title"/>
          </p:nvPr>
        </p:nvSpPr>
        <p:spPr/>
        <p:txBody>
          <a:bodyPr/>
          <a:lstStyle/>
          <a:p>
            <a:r>
              <a:rPr lang="es-ES" altLang="es-CO" smtClean="0"/>
              <a:t>La Primera Dama:</a:t>
            </a:r>
          </a:p>
        </p:txBody>
      </p:sp>
      <p:pic>
        <p:nvPicPr>
          <p:cNvPr id="45059"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90788" y="2160588"/>
            <a:ext cx="2586037" cy="3881437"/>
          </a:xfrm>
        </p:spPr>
      </p:pic>
    </p:spTree>
    <p:extLst>
      <p:ext uri="{BB962C8B-B14F-4D97-AF65-F5344CB8AC3E}">
        <p14:creationId xmlns:p14="http://schemas.microsoft.com/office/powerpoint/2010/main" val="22066420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p:txBody>
          <a:bodyPr/>
          <a:lstStyle/>
          <a:p>
            <a:r>
              <a:rPr lang="es-ES" altLang="es-CO" smtClean="0"/>
              <a:t>La Casa de Nariño por dentro.</a:t>
            </a:r>
          </a:p>
        </p:txBody>
      </p:sp>
      <p:sp>
        <p:nvSpPr>
          <p:cNvPr id="46083" name="2 Marcador de contenido"/>
          <p:cNvSpPr>
            <a:spLocks noGrp="1"/>
          </p:cNvSpPr>
          <p:nvPr>
            <p:ph idx="1"/>
          </p:nvPr>
        </p:nvSpPr>
        <p:spPr/>
        <p:txBody>
          <a:bodyPr/>
          <a:lstStyle/>
          <a:p>
            <a:r>
              <a:rPr lang="es-ES" altLang="es-CO" smtClean="0">
                <a:hlinkClick r:id="rId2"/>
              </a:rPr>
              <a:t>http://www.youtube.com/watch?v=3T4iyQe2u7A</a:t>
            </a:r>
            <a:endParaRPr lang="es-ES" altLang="es-CO" smtClean="0"/>
          </a:p>
        </p:txBody>
      </p:sp>
    </p:spTree>
    <p:extLst>
      <p:ext uri="{BB962C8B-B14F-4D97-AF65-F5344CB8AC3E}">
        <p14:creationId xmlns:p14="http://schemas.microsoft.com/office/powerpoint/2010/main" val="5438089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rtlCol="0">
            <a:normAutofit fontScale="90000"/>
          </a:bodyPr>
          <a:lstStyle/>
          <a:p>
            <a:pPr fontAlgn="auto">
              <a:spcAft>
                <a:spcPts val="0"/>
              </a:spcAft>
              <a:defRPr/>
            </a:pPr>
            <a:r>
              <a:rPr lang="es-MX" sz="4000" smtClean="0">
                <a:solidFill>
                  <a:schemeClr val="accent1">
                    <a:tint val="88000"/>
                    <a:satMod val="150000"/>
                  </a:schemeClr>
                </a:solidFill>
                <a:latin typeface="Bookman Old Style" pitchFamily="18" charset="0"/>
              </a:rPr>
              <a:t>Funciones de las Consejerías Presidenciales:</a:t>
            </a:r>
            <a:endParaRPr lang="es-ES" sz="4000" smtClean="0">
              <a:solidFill>
                <a:schemeClr val="accent1">
                  <a:tint val="88000"/>
                  <a:satMod val="150000"/>
                </a:schemeClr>
              </a:solidFill>
              <a:latin typeface="Bookman Old Style" pitchFamily="18" charset="0"/>
            </a:endParaRPr>
          </a:p>
        </p:txBody>
      </p:sp>
      <p:sp>
        <p:nvSpPr>
          <p:cNvPr id="47107" name="Rectangle 3"/>
          <p:cNvSpPr>
            <a:spLocks noGrp="1" noChangeArrowheads="1"/>
          </p:cNvSpPr>
          <p:nvPr>
            <p:ph idx="1"/>
          </p:nvPr>
        </p:nvSpPr>
        <p:spPr>
          <a:xfrm>
            <a:off x="755650" y="2133600"/>
            <a:ext cx="7694613" cy="4392613"/>
          </a:xfrm>
        </p:spPr>
        <p:txBody>
          <a:bodyPr/>
          <a:lstStyle/>
          <a:p>
            <a:pPr algn="just">
              <a:lnSpc>
                <a:spcPct val="80000"/>
              </a:lnSpc>
            </a:pPr>
            <a:r>
              <a:rPr lang="es-ES_tradnl" altLang="es-ES" sz="2000" smtClean="0">
                <a:latin typeface="Bookman Old Style" panose="02050604050505020204" pitchFamily="18" charset="0"/>
              </a:rPr>
              <a:t>1. Asesorar y hacer el seguimiento de los asuntos que por decisión expresa del Presidente de la República les sean encomendados.</a:t>
            </a:r>
          </a:p>
          <a:p>
            <a:pPr algn="just">
              <a:lnSpc>
                <a:spcPct val="80000"/>
              </a:lnSpc>
            </a:pPr>
            <a:r>
              <a:rPr lang="es-ES_tradnl" altLang="es-ES" sz="2000" smtClean="0">
                <a:latin typeface="Bookman Old Style" panose="02050604050505020204" pitchFamily="18" charset="0"/>
              </a:rPr>
              <a:t>2. Rendir al Presidente de la República informes periódicos sobre los asuntos que les sean encargados y presentar recomendaciones que redunden en beneficio de las políticas que sobre esos temas desarrolle el Gobierno.</a:t>
            </a:r>
          </a:p>
          <a:p>
            <a:pPr algn="just">
              <a:lnSpc>
                <a:spcPct val="80000"/>
              </a:lnSpc>
            </a:pPr>
            <a:r>
              <a:rPr lang="es-ES_tradnl" altLang="es-ES" sz="2000" smtClean="0">
                <a:latin typeface="Bookman Old Style" panose="02050604050505020204" pitchFamily="18" charset="0"/>
              </a:rPr>
              <a:t>3. Recomendar mecanismos de concertación entre las autoridades de los niveles nacional, departamental y municipal, de acuerdo con las instrucciones que imparta el Presidente de la República. </a:t>
            </a:r>
          </a:p>
          <a:p>
            <a:pPr algn="just">
              <a:lnSpc>
                <a:spcPct val="80000"/>
              </a:lnSpc>
            </a:pPr>
            <a:r>
              <a:rPr lang="es-ES_tradnl" altLang="es-ES" sz="2000" smtClean="0">
                <a:latin typeface="Bookman Old Style" panose="02050604050505020204" pitchFamily="18" charset="0"/>
              </a:rPr>
              <a:t>4. Las demás que correspondan con la naturaleza de la dependencia.</a:t>
            </a:r>
          </a:p>
        </p:txBody>
      </p:sp>
    </p:spTree>
    <p:extLst>
      <p:ext uri="{BB962C8B-B14F-4D97-AF65-F5344CB8AC3E}">
        <p14:creationId xmlns:p14="http://schemas.microsoft.com/office/powerpoint/2010/main" val="33706658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rtlCol="0">
            <a:noAutofit/>
          </a:bodyPr>
          <a:lstStyle/>
          <a:p>
            <a:pPr fontAlgn="auto">
              <a:spcAft>
                <a:spcPts val="0"/>
              </a:spcAft>
              <a:defRPr/>
            </a:pPr>
            <a:endParaRPr lang="es-CO" smtClean="0">
              <a:solidFill>
                <a:schemeClr val="accent1">
                  <a:tint val="88000"/>
                  <a:satMod val="150000"/>
                </a:schemeClr>
              </a:solidFill>
            </a:endParaRPr>
          </a:p>
        </p:txBody>
      </p:sp>
      <p:pic>
        <p:nvPicPr>
          <p:cNvPr id="4813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01888" y="2197100"/>
            <a:ext cx="2763837" cy="3808413"/>
          </a:xfrm>
          <a:noFill/>
        </p:spPr>
      </p:pic>
    </p:spTree>
    <p:extLst>
      <p:ext uri="{BB962C8B-B14F-4D97-AF65-F5344CB8AC3E}">
        <p14:creationId xmlns:p14="http://schemas.microsoft.com/office/powerpoint/2010/main" val="40391430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rtlCol="0">
            <a:noAutofit/>
          </a:bodyPr>
          <a:lstStyle/>
          <a:p>
            <a:pPr fontAlgn="auto">
              <a:spcAft>
                <a:spcPts val="0"/>
              </a:spcAft>
              <a:defRPr/>
            </a:pPr>
            <a:endParaRPr lang="es-CO" smtClean="0">
              <a:solidFill>
                <a:schemeClr val="accent1">
                  <a:tint val="88000"/>
                  <a:satMod val="150000"/>
                </a:schemeClr>
              </a:solidFill>
            </a:endParaRPr>
          </a:p>
        </p:txBody>
      </p:sp>
      <p:graphicFrame>
        <p:nvGraphicFramePr>
          <p:cNvPr id="2" name="Diagrama 1"/>
          <p:cNvGraphicFramePr/>
          <p:nvPr/>
        </p:nvGraphicFramePr>
        <p:xfrm>
          <a:off x="250825" y="333375"/>
          <a:ext cx="8642350" cy="6119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709982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fontScale="90000"/>
          </a:bodyPr>
          <a:lstStyle/>
          <a:p>
            <a:pPr eaLnBrk="1" hangingPunct="1">
              <a:defRPr/>
            </a:pPr>
            <a:r>
              <a:rPr lang="es-CO" smtClean="0">
                <a:latin typeface="Bookman Old Style" pitchFamily="18" charset="0"/>
              </a:rPr>
              <a:t>Características de la Administración Pública:</a:t>
            </a:r>
            <a:endParaRPr lang="es-ES" smtClean="0">
              <a:latin typeface="Bookman Old Style" pitchFamily="18" charset="0"/>
            </a:endParaRPr>
          </a:p>
        </p:txBody>
      </p:sp>
      <p:sp>
        <p:nvSpPr>
          <p:cNvPr id="92163" name="Rectangle 3"/>
          <p:cNvSpPr>
            <a:spLocks noGrp="1" noChangeArrowheads="1"/>
          </p:cNvSpPr>
          <p:nvPr>
            <p:ph idx="1"/>
          </p:nvPr>
        </p:nvSpPr>
        <p:spPr>
          <a:xfrm>
            <a:off x="838200" y="1905000"/>
            <a:ext cx="7981950" cy="4692650"/>
          </a:xfrm>
        </p:spPr>
        <p:txBody>
          <a:bodyPr/>
          <a:lstStyle/>
          <a:p>
            <a:pPr algn="just" eaLnBrk="1" hangingPunct="1">
              <a:lnSpc>
                <a:spcPct val="90000"/>
              </a:lnSpc>
              <a:defRPr/>
            </a:pPr>
            <a:r>
              <a:rPr lang="es-ES" sz="2400" dirty="0" smtClean="0">
                <a:latin typeface="Bookman Old Style" pitchFamily="18" charset="0"/>
              </a:rPr>
              <a:t>Ser reglada y ejercer auto – tutela:</a:t>
            </a:r>
          </a:p>
          <a:p>
            <a:pPr algn="just" eaLnBrk="1" hangingPunct="1">
              <a:lnSpc>
                <a:spcPct val="90000"/>
              </a:lnSpc>
              <a:defRPr/>
            </a:pPr>
            <a:r>
              <a:rPr lang="es-ES" sz="2400" b="1" dirty="0" smtClean="0">
                <a:latin typeface="Bookman Old Style" pitchFamily="18" charset="0"/>
              </a:rPr>
              <a:t>Reglada:</a:t>
            </a:r>
            <a:r>
              <a:rPr lang="es-ES" sz="2400" dirty="0" smtClean="0">
                <a:latin typeface="Bookman Old Style" pitchFamily="18" charset="0"/>
              </a:rPr>
              <a:t> La Administración no pose voluntad autónoma que le permita libremente manifestarse, sino que siempre lo hace conforme a unos principios y reglas que gobiernan su actuar.</a:t>
            </a:r>
          </a:p>
          <a:p>
            <a:pPr algn="just" eaLnBrk="1" hangingPunct="1">
              <a:lnSpc>
                <a:spcPct val="90000"/>
              </a:lnSpc>
              <a:defRPr/>
            </a:pPr>
            <a:r>
              <a:rPr lang="es-ES" sz="2400" b="1" dirty="0" err="1" smtClean="0">
                <a:latin typeface="Bookman Old Style" pitchFamily="18" charset="0"/>
              </a:rPr>
              <a:t>Autotutela</a:t>
            </a:r>
            <a:r>
              <a:rPr lang="es-ES" sz="2400" b="1" dirty="0" smtClean="0">
                <a:latin typeface="Bookman Old Style" pitchFamily="18" charset="0"/>
              </a:rPr>
              <a:t>:</a:t>
            </a:r>
            <a:r>
              <a:rPr lang="es-ES" sz="2400" dirty="0" smtClean="0">
                <a:latin typeface="Bookman Old Style" pitchFamily="18" charset="0"/>
              </a:rPr>
              <a:t> Ordinariamente los actos de la Administración se presumen válidos, para empezar, son obligatorios y para hacerlos eficaces no se necesita intervención judicial, la Administración misma los ejecuta y muy excepcionalmente necesita acudir al Juez.</a:t>
            </a:r>
          </a:p>
        </p:txBody>
      </p:sp>
    </p:spTree>
    <p:extLst>
      <p:ext uri="{BB962C8B-B14F-4D97-AF65-F5344CB8AC3E}">
        <p14:creationId xmlns:p14="http://schemas.microsoft.com/office/powerpoint/2010/main" val="33875791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Autofit/>
          </a:bodyPr>
          <a:lstStyle/>
          <a:p>
            <a:pPr fontAlgn="auto">
              <a:spcAft>
                <a:spcPts val="0"/>
              </a:spcAft>
              <a:defRPr/>
            </a:pPr>
            <a:r>
              <a:rPr lang="es-ES" dirty="0" smtClean="0">
                <a:solidFill>
                  <a:schemeClr val="accent1">
                    <a:tint val="88000"/>
                    <a:satMod val="150000"/>
                  </a:schemeClr>
                </a:solidFill>
                <a:latin typeface="Bookman Old Style" pitchFamily="18" charset="0"/>
              </a:rPr>
              <a:t>Reelección antes</a:t>
            </a:r>
            <a:r>
              <a:rPr lang="es-ES" dirty="0" smtClean="0">
                <a:solidFill>
                  <a:schemeClr val="accent1">
                    <a:tint val="88000"/>
                    <a:satMod val="150000"/>
                  </a:schemeClr>
                </a:solidFill>
              </a:rPr>
              <a:t>:</a:t>
            </a:r>
          </a:p>
        </p:txBody>
      </p:sp>
      <p:sp>
        <p:nvSpPr>
          <p:cNvPr id="10243" name="Rectangle 3"/>
          <p:cNvSpPr>
            <a:spLocks noGrp="1" noChangeArrowheads="1"/>
          </p:cNvSpPr>
          <p:nvPr>
            <p:ph idx="1"/>
          </p:nvPr>
        </p:nvSpPr>
        <p:spPr/>
        <p:txBody>
          <a:bodyPr rtlCol="0">
            <a:normAutofit fontScale="62500" lnSpcReduction="20000"/>
          </a:bodyPr>
          <a:lstStyle/>
          <a:p>
            <a:pPr marL="265176" indent="-265176" algn="just" fontAlgn="auto">
              <a:lnSpc>
                <a:spcPct val="80000"/>
              </a:lnSpc>
              <a:spcAft>
                <a:spcPts val="0"/>
              </a:spcAft>
              <a:buFont typeface="Wingdings 2"/>
              <a:buChar char=""/>
              <a:defRPr/>
            </a:pPr>
            <a:r>
              <a:rPr lang="es-ES" sz="2900" b="1" dirty="0" smtClean="0">
                <a:solidFill>
                  <a:schemeClr val="tx1">
                    <a:lumMod val="85000"/>
                    <a:lumOff val="15000"/>
                  </a:schemeClr>
                </a:solidFill>
                <a:latin typeface="Bookman Old Style" pitchFamily="18" charset="0"/>
              </a:rPr>
              <a:t>ARTÍCULO 197. (Modificado con el Acto Legislativo 02 de 2004, diciembre 27).  </a:t>
            </a:r>
            <a:r>
              <a:rPr lang="es-ES" sz="2900" dirty="0" smtClean="0">
                <a:solidFill>
                  <a:schemeClr val="tx1">
                    <a:lumMod val="85000"/>
                    <a:lumOff val="15000"/>
                  </a:schemeClr>
                </a:solidFill>
                <a:latin typeface="Bookman Old Style" pitchFamily="18" charset="0"/>
              </a:rPr>
              <a:t>Nadie podrá ser elegido para ocupar la Presidencia de la República por más de dos períodos”</a:t>
            </a:r>
          </a:p>
          <a:p>
            <a:pPr marL="265176" indent="-265176" algn="just" fontAlgn="auto">
              <a:lnSpc>
                <a:spcPct val="80000"/>
              </a:lnSpc>
              <a:spcAft>
                <a:spcPts val="0"/>
              </a:spcAft>
              <a:buFont typeface="Wingdings 2"/>
              <a:buChar char=""/>
              <a:defRPr/>
            </a:pPr>
            <a:r>
              <a:rPr lang="es-ES" sz="2900" dirty="0" smtClean="0">
                <a:solidFill>
                  <a:schemeClr val="tx1">
                    <a:lumMod val="85000"/>
                    <a:lumOff val="15000"/>
                  </a:schemeClr>
                </a:solidFill>
                <a:latin typeface="Bookman Old Style" pitchFamily="18" charset="0"/>
              </a:rPr>
              <a:t>No podrá ser elegido Presidente de la República o Vicepresidente quien hubiere incurrido en alguna de las causales de inhabilidad consagradas en los numerales 1, 4 y 7 del artículo 179, ni el ciudadano que un año antes de la elección haya ejercido cualquiera de los siguientes cargos:</a:t>
            </a:r>
          </a:p>
          <a:p>
            <a:pPr marL="265176" indent="-265176" algn="just" fontAlgn="auto">
              <a:lnSpc>
                <a:spcPct val="80000"/>
              </a:lnSpc>
              <a:spcAft>
                <a:spcPts val="0"/>
              </a:spcAft>
              <a:buFont typeface="Wingdings 2"/>
              <a:buChar char=""/>
              <a:defRPr/>
            </a:pPr>
            <a:r>
              <a:rPr lang="es-ES" sz="2900" dirty="0" smtClean="0">
                <a:solidFill>
                  <a:schemeClr val="tx1">
                    <a:lumMod val="85000"/>
                    <a:lumOff val="15000"/>
                  </a:schemeClr>
                </a:solidFill>
                <a:latin typeface="Bookman Old Style" pitchFamily="18" charset="0"/>
              </a:rPr>
              <a:t>Ministro, Director de Departamento Administrativo, Magistrado de la Corte Suprema de Justicia, de la Corte Constitucional, del Consejo de Estado, del Consejo Superior de la Judicatura, o del Consejo Nacional Electoral, Procurador General de la Nación, Defensor del Pueblo, Contralor General de la República, Fiscal General de la Nación, Registrador Nacional del Estado Civil, Comandantes de las Fuerzas Militares, Director General de la Policía, Gobernador de Departamento o Alcaldes.</a:t>
            </a:r>
          </a:p>
          <a:p>
            <a:pPr marL="265176" indent="-265176" algn="just" fontAlgn="auto">
              <a:lnSpc>
                <a:spcPct val="80000"/>
              </a:lnSpc>
              <a:spcAft>
                <a:spcPts val="0"/>
              </a:spcAft>
              <a:buFont typeface="Wingdings 2"/>
              <a:buChar char=""/>
              <a:defRPr/>
            </a:pPr>
            <a:r>
              <a:rPr lang="es-ES" sz="2900" dirty="0" smtClean="0">
                <a:solidFill>
                  <a:schemeClr val="tx1">
                    <a:lumMod val="85000"/>
                    <a:lumOff val="15000"/>
                  </a:schemeClr>
                </a:solidFill>
                <a:latin typeface="Bookman Old Style" pitchFamily="18" charset="0"/>
              </a:rPr>
              <a:t>Parágrafo Transitorio. Quien ejerza o haya ejercido la Presidencia de la República antes de la vigencia del presente Acto Legislativo solo podrá ser elegido para un nuevo periodo presidencial</a:t>
            </a:r>
            <a:r>
              <a:rPr lang="es-ES" dirty="0" smtClean="0">
                <a:solidFill>
                  <a:schemeClr val="tx1">
                    <a:lumMod val="85000"/>
                    <a:lumOff val="15000"/>
                  </a:schemeClr>
                </a:solidFill>
                <a:latin typeface="Bookman Old Style" pitchFamily="18" charset="0"/>
              </a:rPr>
              <a:t>.</a:t>
            </a:r>
          </a:p>
        </p:txBody>
      </p:sp>
    </p:spTree>
    <p:extLst>
      <p:ext uri="{BB962C8B-B14F-4D97-AF65-F5344CB8AC3E}">
        <p14:creationId xmlns:p14="http://schemas.microsoft.com/office/powerpoint/2010/main" val="27031474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Reelección ahora, A.L. 02 de 2015:</a:t>
            </a:r>
            <a:endParaRPr lang="es-CO" dirty="0"/>
          </a:p>
        </p:txBody>
      </p:sp>
      <p:sp>
        <p:nvSpPr>
          <p:cNvPr id="3" name="Marcador de contenido 2"/>
          <p:cNvSpPr>
            <a:spLocks noGrp="1"/>
          </p:cNvSpPr>
          <p:nvPr>
            <p:ph idx="1"/>
          </p:nvPr>
        </p:nvSpPr>
        <p:spPr/>
        <p:txBody>
          <a:bodyPr>
            <a:normAutofit lnSpcReduction="10000"/>
          </a:bodyPr>
          <a:lstStyle/>
          <a:p>
            <a:pPr algn="just"/>
            <a:r>
              <a:rPr lang="es-CO" sz="1600" i="1" dirty="0" smtClean="0"/>
              <a:t>Artículo 197. </a:t>
            </a:r>
            <a:r>
              <a:rPr lang="es-CO" sz="1600" dirty="0" smtClean="0"/>
              <a:t>Mo podrá ser elegido Presidente de la República el ciudadano que a cualquier título hubiere ejercido la Presidencia. Esta prohibición no cobija al Vicepresidente cuando la ha ejercido por menos de tres meses, en forma continua o discontinua, durante el cuatrienio. La prohibición de reelección solo podrá ser reformada o derogada mediante referendo de iniciativa popular o asamblea constituyente.</a:t>
            </a:r>
          </a:p>
          <a:p>
            <a:pPr algn="just"/>
            <a:r>
              <a:rPr lang="es-CO" sz="1600" dirty="0" smtClean="0"/>
              <a:t>No podrá ser elegido Presidente de la República o Vicepresidente quien hubiere incurrido en alguna de las causales de inhabilidad consagradas en los numerales 1, 4 y 7 del artículo 179, ni el ciudadano que un año antes de la elección haya tenido la investidura de Vicepresidente o ejercido cualquiera de los siguientes cargos:</a:t>
            </a:r>
          </a:p>
          <a:p>
            <a:pPr algn="just"/>
            <a:r>
              <a:rPr lang="es-CO" sz="1600" dirty="0" smtClean="0"/>
              <a:t>Ministro, Director de Departamento Administrativo, Magistrado de la Corte Suprema de Justicia, de la Corte Constitucional, del Consejo de Estado, Comisión Nacional de Disciplina Judicial, Miembro de la Comisión de Aforados o del Consejo Nacional Electoral, Procurador General de la Nación, Defensor del Pueblo, Contralor General de la República, Fiscal General de la Nación, Registrador Nacional del Estado Civil, Comandantes de las Fuerzas Militares, Auditor General de la República, Director General de la Policía, Gobernador de Departamento o Alcalde.</a:t>
            </a:r>
          </a:p>
          <a:p>
            <a:pPr algn="just"/>
            <a:endParaRPr lang="es-CO" sz="1900" dirty="0" smtClean="0"/>
          </a:p>
          <a:p>
            <a:endParaRPr lang="es-CO" dirty="0"/>
          </a:p>
        </p:txBody>
      </p:sp>
    </p:spTree>
    <p:extLst>
      <p:ext uri="{BB962C8B-B14F-4D97-AF65-F5344CB8AC3E}">
        <p14:creationId xmlns:p14="http://schemas.microsoft.com/office/powerpoint/2010/main" val="20571225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rtlCol="0">
            <a:normAutofit/>
          </a:bodyPr>
          <a:lstStyle/>
          <a:p>
            <a:pPr fontAlgn="auto">
              <a:spcAft>
                <a:spcPts val="0"/>
              </a:spcAft>
              <a:defRPr/>
            </a:pPr>
            <a:r>
              <a:rPr lang="es-MX" sz="4000" smtClean="0">
                <a:solidFill>
                  <a:schemeClr val="accent1">
                    <a:tint val="88000"/>
                    <a:satMod val="150000"/>
                  </a:schemeClr>
                </a:solidFill>
                <a:latin typeface="Bookman Old Style" pitchFamily="18" charset="0"/>
              </a:rPr>
              <a:t>Gabinete de Trabajo del Presidente:</a:t>
            </a:r>
            <a:endParaRPr lang="es-ES" sz="4000" smtClean="0">
              <a:solidFill>
                <a:schemeClr val="accent1">
                  <a:tint val="88000"/>
                  <a:satMod val="150000"/>
                </a:schemeClr>
              </a:solidFill>
              <a:latin typeface="Bookman Old Style" pitchFamily="18" charset="0"/>
            </a:endParaRPr>
          </a:p>
        </p:txBody>
      </p:sp>
      <p:pic>
        <p:nvPicPr>
          <p:cNvPr id="5017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65200" y="2160588"/>
            <a:ext cx="5637213" cy="3881437"/>
          </a:xfrm>
          <a:noFill/>
        </p:spPr>
      </p:pic>
    </p:spTree>
    <p:extLst>
      <p:ext uri="{BB962C8B-B14F-4D97-AF65-F5344CB8AC3E}">
        <p14:creationId xmlns:p14="http://schemas.microsoft.com/office/powerpoint/2010/main" val="16819471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rtlCol="0">
            <a:noAutofit/>
          </a:bodyPr>
          <a:lstStyle/>
          <a:p>
            <a:pPr fontAlgn="auto">
              <a:spcAft>
                <a:spcPts val="0"/>
              </a:spcAft>
              <a:defRPr/>
            </a:pPr>
            <a:r>
              <a:rPr lang="es-ES" smtClean="0">
                <a:solidFill>
                  <a:schemeClr val="accent1">
                    <a:tint val="88000"/>
                    <a:satMod val="150000"/>
                  </a:schemeClr>
                </a:solidFill>
                <a:latin typeface="Bookman Old Style" pitchFamily="18" charset="0"/>
              </a:rPr>
              <a:t>Responsabilidad y fuero:</a:t>
            </a:r>
          </a:p>
        </p:txBody>
      </p:sp>
      <p:sp>
        <p:nvSpPr>
          <p:cNvPr id="51203" name="Rectangle 3"/>
          <p:cNvSpPr>
            <a:spLocks noGrp="1" noChangeArrowheads="1"/>
          </p:cNvSpPr>
          <p:nvPr>
            <p:ph idx="1"/>
          </p:nvPr>
        </p:nvSpPr>
        <p:spPr/>
        <p:txBody>
          <a:bodyPr>
            <a:normAutofit/>
          </a:bodyPr>
          <a:lstStyle/>
          <a:p>
            <a:pPr marL="265113" indent="-265113" algn="just">
              <a:lnSpc>
                <a:spcPct val="90000"/>
              </a:lnSpc>
              <a:buFont typeface="Wingdings 2" panose="05020102010507070707" pitchFamily="18" charset="2"/>
              <a:buChar char=""/>
            </a:pPr>
            <a:r>
              <a:rPr lang="es-ES" altLang="es-CO" b="1" smtClean="0">
                <a:latin typeface="Bookman Old Style" panose="02050604050505020204" pitchFamily="18" charset="0"/>
              </a:rPr>
              <a:t>ARTÍCULO 198. </a:t>
            </a:r>
            <a:r>
              <a:rPr lang="es-ES" altLang="es-CO" smtClean="0">
                <a:latin typeface="Bookman Old Style" panose="02050604050505020204" pitchFamily="18" charset="0"/>
              </a:rPr>
              <a:t>El Presidente de la República, o quien haga sus veces, será responsable de sus actos u omisiones que violen la Constitución o las leyes.</a:t>
            </a:r>
          </a:p>
          <a:p>
            <a:pPr marL="265113" indent="-265113" algn="just">
              <a:lnSpc>
                <a:spcPct val="90000"/>
              </a:lnSpc>
              <a:buFont typeface="Wingdings 2" panose="05020102010507070707" pitchFamily="18" charset="2"/>
              <a:buChar char=""/>
            </a:pPr>
            <a:r>
              <a:rPr lang="es-ES" altLang="es-CO" b="1" smtClean="0">
                <a:latin typeface="Bookman Old Style" panose="02050604050505020204" pitchFamily="18" charset="0"/>
              </a:rPr>
              <a:t>ARTÍCULO 199. </a:t>
            </a:r>
            <a:r>
              <a:rPr lang="es-ES" altLang="es-CO" smtClean="0">
                <a:latin typeface="Bookman Old Style" panose="02050604050505020204" pitchFamily="18" charset="0"/>
              </a:rPr>
              <a:t>El Presidente de la República, durante el período para el que sea elegido, o quien se halle encargado de la Presidencia, no podrá ser perseguido ni juzgado por delitos, sino en virtud de acusación de la Cámara de Representantes y cuando el Senado haya declarado que hay lugar a formación de causa.</a:t>
            </a:r>
          </a:p>
        </p:txBody>
      </p:sp>
    </p:spTree>
    <p:extLst>
      <p:ext uri="{BB962C8B-B14F-4D97-AF65-F5344CB8AC3E}">
        <p14:creationId xmlns:p14="http://schemas.microsoft.com/office/powerpoint/2010/main" val="387555049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rtlCol="0">
            <a:noAutofit/>
          </a:bodyPr>
          <a:lstStyle/>
          <a:p>
            <a:pPr fontAlgn="auto">
              <a:spcAft>
                <a:spcPts val="0"/>
              </a:spcAft>
              <a:defRPr/>
            </a:pPr>
            <a:r>
              <a:rPr lang="es-ES" smtClean="0">
                <a:solidFill>
                  <a:schemeClr val="accent1">
                    <a:tint val="88000"/>
                    <a:satMod val="150000"/>
                  </a:schemeClr>
                </a:solidFill>
                <a:latin typeface="Bookman Old Style" pitchFamily="18" charset="0"/>
              </a:rPr>
              <a:t>El Vicepresidente:</a:t>
            </a:r>
          </a:p>
        </p:txBody>
      </p:sp>
      <p:sp>
        <p:nvSpPr>
          <p:cNvPr id="38915" name="Rectangle 3"/>
          <p:cNvSpPr>
            <a:spLocks noGrp="1" noChangeArrowheads="1"/>
          </p:cNvSpPr>
          <p:nvPr>
            <p:ph idx="1"/>
          </p:nvPr>
        </p:nvSpPr>
        <p:spPr/>
        <p:txBody>
          <a:bodyPr rtlCol="0">
            <a:normAutofit fontScale="85000" lnSpcReduction="10000"/>
          </a:bodyPr>
          <a:lstStyle/>
          <a:p>
            <a:pPr marL="365760" indent="-365760" algn="just" fontAlgn="auto">
              <a:lnSpc>
                <a:spcPct val="80000"/>
              </a:lnSpc>
              <a:spcAft>
                <a:spcPts val="0"/>
              </a:spcAft>
              <a:buFont typeface="Wingdings 3" charset="2"/>
              <a:buChar char=""/>
              <a:defRPr/>
            </a:pPr>
            <a:r>
              <a:rPr lang="es-ES" altLang="es-ES" b="1" dirty="0" smtClean="0">
                <a:solidFill>
                  <a:schemeClr val="tx1">
                    <a:lumMod val="85000"/>
                    <a:lumOff val="15000"/>
                  </a:schemeClr>
                </a:solidFill>
                <a:latin typeface="Bookman Old Style" pitchFamily="18" charset="0"/>
              </a:rPr>
              <a:t>ARTÍCULO 202. </a:t>
            </a:r>
            <a:r>
              <a:rPr lang="es-ES" altLang="es-ES" dirty="0" smtClean="0">
                <a:solidFill>
                  <a:schemeClr val="tx1">
                    <a:lumMod val="85000"/>
                    <a:lumOff val="15000"/>
                  </a:schemeClr>
                </a:solidFill>
                <a:latin typeface="Bookman Old Style" pitchFamily="18" charset="0"/>
              </a:rPr>
              <a:t>El Vicepresidente de la República será elegido por votación popular el mismo día y en la misma fórmula con el Presidente de la República. </a:t>
            </a:r>
          </a:p>
          <a:p>
            <a:pPr marL="365760" indent="-365760" algn="just" fontAlgn="auto">
              <a:lnSpc>
                <a:spcPct val="80000"/>
              </a:lnSpc>
              <a:spcAft>
                <a:spcPts val="0"/>
              </a:spcAft>
              <a:buFont typeface="Wingdings 3" charset="2"/>
              <a:buChar char=""/>
              <a:defRPr/>
            </a:pPr>
            <a:r>
              <a:rPr lang="es-ES" altLang="es-ES" dirty="0" smtClean="0">
                <a:solidFill>
                  <a:schemeClr val="tx1">
                    <a:lumMod val="85000"/>
                    <a:lumOff val="15000"/>
                  </a:schemeClr>
                </a:solidFill>
                <a:latin typeface="Bookman Old Style" pitchFamily="18" charset="0"/>
              </a:rPr>
              <a:t>Los candidatos para la segunda votación, si la hubiere, deberán ser en cada fórmula quienes la integraron en la primera. </a:t>
            </a:r>
          </a:p>
          <a:p>
            <a:pPr marL="365760" indent="-365760" algn="just" fontAlgn="auto">
              <a:lnSpc>
                <a:spcPct val="80000"/>
              </a:lnSpc>
              <a:spcAft>
                <a:spcPts val="0"/>
              </a:spcAft>
              <a:buFont typeface="Wingdings 3" charset="2"/>
              <a:buChar char=""/>
              <a:defRPr/>
            </a:pPr>
            <a:r>
              <a:rPr lang="es-ES" altLang="es-ES" dirty="0" smtClean="0">
                <a:solidFill>
                  <a:schemeClr val="tx1">
                    <a:lumMod val="85000"/>
                    <a:lumOff val="15000"/>
                  </a:schemeClr>
                </a:solidFill>
                <a:latin typeface="Bookman Old Style" pitchFamily="18" charset="0"/>
              </a:rPr>
              <a:t>El Vicepresidente tendrá el mismo período del Presidente y lo reemplazará en sus faltas temporales o absolutas, aun en el caso de que éstas se presenten antes de su posesión. </a:t>
            </a:r>
          </a:p>
          <a:p>
            <a:pPr marL="365760" indent="-365760" algn="just" fontAlgn="auto">
              <a:lnSpc>
                <a:spcPct val="80000"/>
              </a:lnSpc>
              <a:spcAft>
                <a:spcPts val="0"/>
              </a:spcAft>
              <a:buFont typeface="Wingdings 3" charset="2"/>
              <a:buChar char=""/>
              <a:defRPr/>
            </a:pPr>
            <a:r>
              <a:rPr lang="es-ES" altLang="es-ES" dirty="0" smtClean="0">
                <a:solidFill>
                  <a:schemeClr val="tx1">
                    <a:lumMod val="85000"/>
                    <a:lumOff val="15000"/>
                  </a:schemeClr>
                </a:solidFill>
                <a:latin typeface="Bookman Old Style" pitchFamily="18" charset="0"/>
              </a:rPr>
              <a:t>En las faltas temporales del Presidente de la República bastará con que el Vicepresidente tome posesión del cargo en la primera oportunidad, para que pueda ejercerlo cuantas veces fuere necesario. En caso de falta absoluta del Presidente de la República, el Vicepresidente asumirá el cargo hasta el final del período. </a:t>
            </a:r>
          </a:p>
          <a:p>
            <a:pPr marL="365760" indent="-365760" algn="just" fontAlgn="auto">
              <a:lnSpc>
                <a:spcPct val="80000"/>
              </a:lnSpc>
              <a:spcAft>
                <a:spcPts val="0"/>
              </a:spcAft>
              <a:buFont typeface="Wingdings 3" charset="2"/>
              <a:buChar char=""/>
              <a:defRPr/>
            </a:pPr>
            <a:r>
              <a:rPr lang="es-ES" altLang="es-ES" dirty="0" smtClean="0">
                <a:solidFill>
                  <a:schemeClr val="tx1">
                    <a:lumMod val="85000"/>
                    <a:lumOff val="15000"/>
                  </a:schemeClr>
                </a:solidFill>
                <a:latin typeface="Bookman Old Style" pitchFamily="18" charset="0"/>
              </a:rPr>
              <a:t>El Presidente de la República podrá confiar al Vicepresidente misiones o encargos especiales y designarlo en cualquier cargo de la rama ejecutiva. El Vicepresidente no podrá asumir funciones de Ministro Delegatario.</a:t>
            </a:r>
          </a:p>
        </p:txBody>
      </p:sp>
    </p:spTree>
    <p:extLst>
      <p:ext uri="{BB962C8B-B14F-4D97-AF65-F5344CB8AC3E}">
        <p14:creationId xmlns:p14="http://schemas.microsoft.com/office/powerpoint/2010/main" val="205454662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noAutofit/>
          </a:bodyPr>
          <a:lstStyle/>
          <a:p>
            <a:pPr fontAlgn="auto">
              <a:spcAft>
                <a:spcPts val="0"/>
              </a:spcAft>
              <a:defRPr/>
            </a:pPr>
            <a:r>
              <a:rPr lang="es-ES" smtClean="0">
                <a:solidFill>
                  <a:schemeClr val="accent1">
                    <a:tint val="88000"/>
                    <a:satMod val="150000"/>
                  </a:schemeClr>
                </a:solidFill>
                <a:latin typeface="Bookman Old Style" pitchFamily="18" charset="0"/>
              </a:rPr>
              <a:t>El Vicepresidente:</a:t>
            </a:r>
          </a:p>
        </p:txBody>
      </p:sp>
      <p:sp>
        <p:nvSpPr>
          <p:cNvPr id="14339" name="Rectangle 3"/>
          <p:cNvSpPr>
            <a:spLocks noGrp="1" noChangeArrowheads="1"/>
          </p:cNvSpPr>
          <p:nvPr>
            <p:ph idx="1"/>
          </p:nvPr>
        </p:nvSpPr>
        <p:spPr/>
        <p:txBody>
          <a:bodyPr rtlCol="0">
            <a:normAutofit fontScale="92500" lnSpcReduction="20000"/>
          </a:bodyPr>
          <a:lstStyle/>
          <a:p>
            <a:pPr marL="265176" indent="-265176" algn="just" fontAlgn="auto">
              <a:lnSpc>
                <a:spcPct val="80000"/>
              </a:lnSpc>
              <a:spcAft>
                <a:spcPts val="0"/>
              </a:spcAft>
              <a:buFont typeface="Wingdings 2"/>
              <a:buChar char=""/>
              <a:defRPr/>
            </a:pPr>
            <a:r>
              <a:rPr lang="es-ES" sz="1600" b="1" dirty="0" smtClean="0">
                <a:solidFill>
                  <a:schemeClr val="tx1">
                    <a:lumMod val="85000"/>
                    <a:lumOff val="15000"/>
                  </a:schemeClr>
                </a:solidFill>
                <a:latin typeface="Bookman Old Style" pitchFamily="18" charset="0"/>
              </a:rPr>
              <a:t>ARTÍCULO 203. </a:t>
            </a:r>
            <a:r>
              <a:rPr lang="es-ES" sz="1600" dirty="0" smtClean="0">
                <a:solidFill>
                  <a:schemeClr val="tx1">
                    <a:lumMod val="85000"/>
                    <a:lumOff val="15000"/>
                  </a:schemeClr>
                </a:solidFill>
                <a:latin typeface="Bookman Old Style" pitchFamily="18" charset="0"/>
              </a:rPr>
              <a:t>A falta del Vicepresidente cuando estuviera ejerciendo la Presidencia, ésta será asumida por un Ministro en el orden que establezca la ley. </a:t>
            </a:r>
          </a:p>
          <a:p>
            <a:pPr marL="265176" indent="-265176" algn="just" fontAlgn="auto">
              <a:lnSpc>
                <a:spcPct val="80000"/>
              </a:lnSpc>
              <a:spcAft>
                <a:spcPts val="0"/>
              </a:spcAft>
              <a:buFont typeface="Wingdings 2"/>
              <a:buChar char=""/>
              <a:defRPr/>
            </a:pPr>
            <a:r>
              <a:rPr lang="es-ES" sz="1600" dirty="0" smtClean="0">
                <a:solidFill>
                  <a:schemeClr val="tx1">
                    <a:lumMod val="85000"/>
                    <a:lumOff val="15000"/>
                  </a:schemeClr>
                </a:solidFill>
                <a:latin typeface="Bookman Old Style" pitchFamily="18" charset="0"/>
              </a:rPr>
              <a:t>La persona que de conformidad con este artículo reemplace al Presidente, pertenecerá a su mismo partido o movimiento y ejercerá la Presidencia hasta cuando el Congreso, por derecho propio, dentro de los treinta días siguientes a la fecha en que se produzca la vacancia presidencial, elija al Vicepresidente, quien tomará posesión de la Presidencia de la República.</a:t>
            </a:r>
          </a:p>
          <a:p>
            <a:pPr marL="265176" indent="-265176" algn="just" fontAlgn="auto">
              <a:lnSpc>
                <a:spcPct val="80000"/>
              </a:lnSpc>
              <a:spcAft>
                <a:spcPts val="0"/>
              </a:spcAft>
              <a:buFont typeface="Wingdings 2"/>
              <a:buChar char=""/>
              <a:defRPr/>
            </a:pPr>
            <a:r>
              <a:rPr lang="es-ES" sz="1600" b="1" dirty="0" smtClean="0">
                <a:solidFill>
                  <a:schemeClr val="tx1">
                    <a:lumMod val="85000"/>
                    <a:lumOff val="15000"/>
                  </a:schemeClr>
                </a:solidFill>
                <a:latin typeface="Bookman Old Style" pitchFamily="18" charset="0"/>
              </a:rPr>
              <a:t>ARTÍCULO 204. (Modificado con el Acto Legislativo 02 de 2004, diciembre 27).  </a:t>
            </a:r>
            <a:r>
              <a:rPr lang="es-ES" sz="1600" dirty="0" smtClean="0">
                <a:solidFill>
                  <a:schemeClr val="tx1">
                    <a:lumMod val="85000"/>
                    <a:lumOff val="15000"/>
                  </a:schemeClr>
                </a:solidFill>
                <a:latin typeface="Bookman Old Style" pitchFamily="18" charset="0"/>
              </a:rPr>
              <a:t>Para ser elegido Vicepresidente se requieren las mismas calidades que para ser Presidente de la República. </a:t>
            </a:r>
          </a:p>
          <a:p>
            <a:pPr marL="265176" indent="-265176" algn="just" fontAlgn="auto">
              <a:lnSpc>
                <a:spcPct val="80000"/>
              </a:lnSpc>
              <a:spcAft>
                <a:spcPts val="0"/>
              </a:spcAft>
              <a:buFont typeface="Wingdings 2"/>
              <a:buChar char=""/>
              <a:defRPr/>
            </a:pPr>
            <a:r>
              <a:rPr lang="es-ES" sz="1600" dirty="0" smtClean="0">
                <a:solidFill>
                  <a:schemeClr val="tx1">
                    <a:lumMod val="85000"/>
                    <a:lumOff val="15000"/>
                  </a:schemeClr>
                </a:solidFill>
                <a:latin typeface="Bookman Old Style" pitchFamily="18" charset="0"/>
              </a:rPr>
              <a:t>El Vicepresidente podrá ser reelegido para el periodo siguiente si integra la misma formula del Presidente en ejercicio.</a:t>
            </a:r>
          </a:p>
          <a:p>
            <a:pPr marL="265176" indent="-265176" algn="just" fontAlgn="auto">
              <a:lnSpc>
                <a:spcPct val="80000"/>
              </a:lnSpc>
              <a:spcAft>
                <a:spcPts val="0"/>
              </a:spcAft>
              <a:buFont typeface="Wingdings 2"/>
              <a:buChar char=""/>
              <a:defRPr/>
            </a:pPr>
            <a:r>
              <a:rPr lang="es-ES" sz="1600" dirty="0" smtClean="0">
                <a:solidFill>
                  <a:schemeClr val="tx1">
                    <a:lumMod val="85000"/>
                    <a:lumOff val="15000"/>
                  </a:schemeClr>
                </a:solidFill>
                <a:latin typeface="Bookman Old Style" pitchFamily="18" charset="0"/>
              </a:rPr>
              <a:t>El Vicepresidente podrá ser elegido Presidente de la República para el periodo siguiente cuando el Presidente en ejercicio no se presente como candidato.</a:t>
            </a:r>
          </a:p>
          <a:p>
            <a:pPr marL="265176" indent="-265176" algn="just" fontAlgn="auto">
              <a:lnSpc>
                <a:spcPct val="80000"/>
              </a:lnSpc>
              <a:spcAft>
                <a:spcPts val="0"/>
              </a:spcAft>
              <a:buFont typeface="Wingdings 2"/>
              <a:buChar char=""/>
              <a:defRPr/>
            </a:pPr>
            <a:r>
              <a:rPr lang="es-ES" sz="1600" b="1" dirty="0" smtClean="0">
                <a:solidFill>
                  <a:schemeClr val="tx1">
                    <a:lumMod val="85000"/>
                    <a:lumOff val="15000"/>
                  </a:schemeClr>
                </a:solidFill>
                <a:latin typeface="Bookman Old Style" pitchFamily="18" charset="0"/>
              </a:rPr>
              <a:t>ARTÍCULO 205. </a:t>
            </a:r>
            <a:r>
              <a:rPr lang="es-ES" sz="1600" dirty="0" smtClean="0">
                <a:solidFill>
                  <a:schemeClr val="tx1">
                    <a:lumMod val="85000"/>
                    <a:lumOff val="15000"/>
                  </a:schemeClr>
                </a:solidFill>
                <a:latin typeface="Bookman Old Style" pitchFamily="18" charset="0"/>
              </a:rPr>
              <a:t>En caso de falta absoluta del Vicepresidente, el Congreso se reunirá por derecho propio, o por convocatoria del Presidente de la República, a fin de elegir a quien haya de remplazarlo para el resto del período. Son faltas absolutas del Vicepresidente: su muerte, su renuncia aceptada y la incapacidad física permanente reconocida por el Congreso.</a:t>
            </a:r>
          </a:p>
        </p:txBody>
      </p:sp>
    </p:spTree>
    <p:extLst>
      <p:ext uri="{BB962C8B-B14F-4D97-AF65-F5344CB8AC3E}">
        <p14:creationId xmlns:p14="http://schemas.microsoft.com/office/powerpoint/2010/main" val="19528971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rtlCol="0">
            <a:noAutofit/>
          </a:bodyPr>
          <a:lstStyle/>
          <a:p>
            <a:pPr fontAlgn="auto">
              <a:spcAft>
                <a:spcPts val="0"/>
              </a:spcAft>
              <a:defRPr/>
            </a:pPr>
            <a:r>
              <a:rPr lang="es-MX" smtClean="0">
                <a:solidFill>
                  <a:schemeClr val="accent1">
                    <a:tint val="88000"/>
                    <a:satMod val="150000"/>
                  </a:schemeClr>
                </a:solidFill>
                <a:latin typeface="Bookman Old Style" pitchFamily="18" charset="0"/>
              </a:rPr>
              <a:t>Funciones del Vicepresidente:</a:t>
            </a:r>
            <a:endParaRPr lang="es-ES" smtClean="0">
              <a:solidFill>
                <a:schemeClr val="accent1">
                  <a:tint val="88000"/>
                  <a:satMod val="150000"/>
                </a:schemeClr>
              </a:solidFill>
              <a:latin typeface="Bookman Old Style" pitchFamily="18" charset="0"/>
            </a:endParaRPr>
          </a:p>
        </p:txBody>
      </p:sp>
      <p:sp>
        <p:nvSpPr>
          <p:cNvPr id="56323" name="Rectangle 3"/>
          <p:cNvSpPr>
            <a:spLocks noGrp="1" noChangeArrowheads="1"/>
          </p:cNvSpPr>
          <p:nvPr>
            <p:ph idx="1"/>
          </p:nvPr>
        </p:nvSpPr>
        <p:spPr/>
        <p:txBody>
          <a:bodyPr rtlCol="0">
            <a:normAutofit fontScale="85000" lnSpcReduction="20000"/>
          </a:bodyPr>
          <a:lstStyle/>
          <a:p>
            <a:pPr marL="265176" indent="-265176" algn="just" fontAlgn="auto">
              <a:lnSpc>
                <a:spcPct val="80000"/>
              </a:lnSpc>
              <a:spcAft>
                <a:spcPts val="0"/>
              </a:spcAft>
              <a:buFont typeface="Wingdings 2"/>
              <a:buChar char=""/>
              <a:defRPr/>
            </a:pPr>
            <a:r>
              <a:rPr lang="es-MX" sz="1400" dirty="0" smtClean="0">
                <a:solidFill>
                  <a:schemeClr val="tx1">
                    <a:lumMod val="85000"/>
                    <a:lumOff val="15000"/>
                  </a:schemeClr>
                </a:solidFill>
                <a:latin typeface="Bookman Old Style" pitchFamily="18" charset="0"/>
              </a:rPr>
              <a:t>Se consagran en los decretos 2719 de 2000, 295 de 2003 y 4657 de 2006.</a:t>
            </a:r>
          </a:p>
          <a:p>
            <a:pPr marL="265176" indent="-265176" algn="just" fontAlgn="auto">
              <a:lnSpc>
                <a:spcPct val="80000"/>
              </a:lnSpc>
              <a:spcAft>
                <a:spcPts val="0"/>
              </a:spcAft>
              <a:buFont typeface="Wingdings 2"/>
              <a:buChar char=""/>
              <a:defRPr/>
            </a:pPr>
            <a:r>
              <a:rPr lang="es-MX" sz="1400" b="1" dirty="0" smtClean="0">
                <a:solidFill>
                  <a:schemeClr val="tx1">
                    <a:lumMod val="85000"/>
                    <a:lumOff val="15000"/>
                  </a:schemeClr>
                </a:solidFill>
                <a:latin typeface="Bookman Old Style" pitchFamily="18" charset="0"/>
              </a:rPr>
              <a:t>Decreto 4657 de 2006.</a:t>
            </a:r>
            <a:r>
              <a:rPr lang="es-ES_tradnl" sz="1400" b="1" dirty="0" smtClean="0">
                <a:solidFill>
                  <a:schemeClr val="tx1">
                    <a:lumMod val="85000"/>
                    <a:lumOff val="15000"/>
                  </a:schemeClr>
                </a:solidFill>
                <a:latin typeface="Bookman Old Style" pitchFamily="18" charset="0"/>
              </a:rPr>
              <a:t> Artículo 13.</a:t>
            </a:r>
            <a:r>
              <a:rPr lang="es-ES_tradnl" sz="1400" dirty="0" smtClean="0">
                <a:solidFill>
                  <a:schemeClr val="tx1">
                    <a:lumMod val="85000"/>
                    <a:lumOff val="15000"/>
                  </a:schemeClr>
                </a:solidFill>
                <a:latin typeface="Bookman Old Style" pitchFamily="18" charset="0"/>
              </a:rPr>
              <a:t> </a:t>
            </a:r>
            <a:r>
              <a:rPr lang="es-ES_tradnl" sz="1400" i="1" dirty="0" smtClean="0">
                <a:solidFill>
                  <a:schemeClr val="tx1">
                    <a:lumMod val="85000"/>
                    <a:lumOff val="15000"/>
                  </a:schemeClr>
                </a:solidFill>
                <a:latin typeface="Bookman Old Style" pitchFamily="18" charset="0"/>
              </a:rPr>
              <a:t>Despacho del Vicepresidente de la República.</a:t>
            </a:r>
            <a:r>
              <a:rPr lang="es-ES_tradnl" sz="1400" dirty="0" smtClean="0">
                <a:solidFill>
                  <a:schemeClr val="tx1">
                    <a:lumMod val="85000"/>
                    <a:lumOff val="15000"/>
                  </a:schemeClr>
                </a:solidFill>
                <a:latin typeface="Bookman Old Style" pitchFamily="18" charset="0"/>
              </a:rPr>
              <a:t> Son funciones del Vicepresidente de la República, las misiones o encargos especiales que le confíe el Presidente de la República, de conformidad con lo establecido en la Constitución Política y la ley.</a:t>
            </a:r>
            <a:endParaRPr lang="es-ES" sz="1400" dirty="0" smtClean="0">
              <a:solidFill>
                <a:schemeClr val="tx1">
                  <a:lumMod val="85000"/>
                  <a:lumOff val="15000"/>
                </a:schemeClr>
              </a:solidFill>
              <a:latin typeface="Bookman Old Style" pitchFamily="18" charset="0"/>
            </a:endParaRPr>
          </a:p>
          <a:p>
            <a:pPr marL="265176" indent="-265176" algn="just" fontAlgn="auto">
              <a:lnSpc>
                <a:spcPct val="80000"/>
              </a:lnSpc>
              <a:spcAft>
                <a:spcPts val="0"/>
              </a:spcAft>
              <a:buFont typeface="Wingdings 2"/>
              <a:buChar char=""/>
              <a:defRPr/>
            </a:pPr>
            <a:r>
              <a:rPr lang="es-ES" sz="1400" b="1" dirty="0" smtClean="0">
                <a:solidFill>
                  <a:schemeClr val="tx1">
                    <a:lumMod val="85000"/>
                    <a:lumOff val="15000"/>
                  </a:schemeClr>
                </a:solidFill>
                <a:latin typeface="Bookman Old Style" pitchFamily="18" charset="0"/>
              </a:rPr>
              <a:t>Decreto 2719 de 2000. Artículo 12.</a:t>
            </a:r>
            <a:r>
              <a:rPr lang="es-ES" sz="1400" dirty="0" smtClean="0">
                <a:solidFill>
                  <a:schemeClr val="tx1">
                    <a:lumMod val="85000"/>
                    <a:lumOff val="15000"/>
                  </a:schemeClr>
                </a:solidFill>
                <a:latin typeface="Bookman Old Style" pitchFamily="18" charset="0"/>
              </a:rPr>
              <a:t> Despacho del Vicepresidente. Son funciones del Vicepresidente:</a:t>
            </a:r>
          </a:p>
          <a:p>
            <a:pPr marL="265176" indent="-265176" algn="just" fontAlgn="auto">
              <a:lnSpc>
                <a:spcPct val="80000"/>
              </a:lnSpc>
              <a:spcAft>
                <a:spcPts val="0"/>
              </a:spcAft>
              <a:buFont typeface="Wingdings 2"/>
              <a:buChar char=""/>
              <a:defRPr/>
            </a:pPr>
            <a:r>
              <a:rPr lang="es-ES" sz="1400" dirty="0" smtClean="0">
                <a:solidFill>
                  <a:schemeClr val="tx1">
                    <a:lumMod val="85000"/>
                    <a:lumOff val="15000"/>
                  </a:schemeClr>
                </a:solidFill>
                <a:latin typeface="Bookman Old Style" pitchFamily="18" charset="0"/>
              </a:rPr>
              <a:t>a) Ejercer las misiones o encargos especiales que le confíe el Presidente de la República, de conformidad con lo establecido por la Constitución Política;</a:t>
            </a:r>
          </a:p>
          <a:p>
            <a:pPr marL="265176" indent="-265176" algn="just" fontAlgn="auto">
              <a:lnSpc>
                <a:spcPct val="80000"/>
              </a:lnSpc>
              <a:spcAft>
                <a:spcPts val="0"/>
              </a:spcAft>
              <a:buFont typeface="Wingdings 2"/>
              <a:buChar char=""/>
              <a:defRPr/>
            </a:pPr>
            <a:r>
              <a:rPr lang="es-ES" sz="1400" dirty="0" smtClean="0">
                <a:solidFill>
                  <a:schemeClr val="tx1">
                    <a:lumMod val="85000"/>
                    <a:lumOff val="15000"/>
                  </a:schemeClr>
                </a:solidFill>
                <a:latin typeface="Bookman Old Style" pitchFamily="18" charset="0"/>
              </a:rPr>
              <a:t>b) Asesorar al Presidente de la República en la adopción de políticas relacionadas con los Derechos Humanos y Lucha contra la Corrupción;</a:t>
            </a:r>
          </a:p>
          <a:p>
            <a:pPr marL="265176" indent="-265176" algn="just" fontAlgn="auto">
              <a:lnSpc>
                <a:spcPct val="80000"/>
              </a:lnSpc>
              <a:spcAft>
                <a:spcPts val="0"/>
              </a:spcAft>
              <a:buFont typeface="Wingdings 2"/>
              <a:buChar char=""/>
              <a:defRPr/>
            </a:pPr>
            <a:r>
              <a:rPr lang="es-ES" sz="1400" dirty="0" smtClean="0">
                <a:solidFill>
                  <a:schemeClr val="tx1">
                    <a:lumMod val="85000"/>
                    <a:lumOff val="15000"/>
                  </a:schemeClr>
                </a:solidFill>
                <a:latin typeface="Bookman Old Style" pitchFamily="18" charset="0"/>
              </a:rPr>
              <a:t>c) Colaborar en las gestiones que se adelanten ante los organismos nacionales e internacionales que desarrollen actividades relacionadas con la defensa de los Derechos Humanos y la Lucha contra la Corrupción;</a:t>
            </a:r>
          </a:p>
          <a:p>
            <a:pPr marL="265176" indent="-265176" algn="just" fontAlgn="auto">
              <a:lnSpc>
                <a:spcPct val="80000"/>
              </a:lnSpc>
              <a:spcAft>
                <a:spcPts val="0"/>
              </a:spcAft>
              <a:buFont typeface="Wingdings 2"/>
              <a:buChar char=""/>
              <a:defRPr/>
            </a:pPr>
            <a:r>
              <a:rPr lang="es-ES" sz="1400" dirty="0" smtClean="0">
                <a:solidFill>
                  <a:schemeClr val="tx1">
                    <a:lumMod val="85000"/>
                    <a:lumOff val="15000"/>
                  </a:schemeClr>
                </a:solidFill>
                <a:latin typeface="Bookman Old Style" pitchFamily="18" charset="0"/>
              </a:rPr>
              <a:t>d) Propiciar mecanismos de concertación entre las entidades públicas del nivel nacional, departamental y municipal para la realización de programas que contribuyan a la defensa de los derechos humanos y a la lucha contra la corrupción;</a:t>
            </a:r>
          </a:p>
          <a:p>
            <a:pPr marL="265176" indent="-265176" algn="just" fontAlgn="auto">
              <a:lnSpc>
                <a:spcPct val="80000"/>
              </a:lnSpc>
              <a:spcAft>
                <a:spcPts val="0"/>
              </a:spcAft>
              <a:buFont typeface="Wingdings 2"/>
              <a:buChar char=""/>
              <a:defRPr/>
            </a:pPr>
            <a:r>
              <a:rPr lang="es-ES" sz="1400" dirty="0" smtClean="0">
                <a:solidFill>
                  <a:schemeClr val="tx1">
                    <a:lumMod val="85000"/>
                    <a:lumOff val="15000"/>
                  </a:schemeClr>
                </a:solidFill>
                <a:latin typeface="Bookman Old Style" pitchFamily="18" charset="0"/>
              </a:rPr>
              <a:t>e) Representar por instrucciones del señor Presidente de la República internacionalmente a Colombia en foros, conferencias y agendas bilaterales definidas por el Ministerio de Relaciones Exteriores;</a:t>
            </a:r>
          </a:p>
          <a:p>
            <a:pPr marL="265176" indent="-265176" algn="just" fontAlgn="auto">
              <a:lnSpc>
                <a:spcPct val="80000"/>
              </a:lnSpc>
              <a:spcAft>
                <a:spcPts val="0"/>
              </a:spcAft>
              <a:buFont typeface="Wingdings 2"/>
              <a:buChar char=""/>
              <a:defRPr/>
            </a:pPr>
            <a:r>
              <a:rPr lang="es-ES" sz="1400" dirty="0" smtClean="0">
                <a:solidFill>
                  <a:schemeClr val="tx1">
                    <a:lumMod val="85000"/>
                    <a:lumOff val="15000"/>
                  </a:schemeClr>
                </a:solidFill>
                <a:latin typeface="Bookman Old Style" pitchFamily="18" charset="0"/>
              </a:rPr>
              <a:t>f) Asistir y asesorar al señor Presidente de la República en la atención de los asuntos que éste determine;</a:t>
            </a:r>
          </a:p>
          <a:p>
            <a:pPr marL="265176" indent="-265176" algn="just" fontAlgn="auto">
              <a:lnSpc>
                <a:spcPct val="80000"/>
              </a:lnSpc>
              <a:spcAft>
                <a:spcPts val="0"/>
              </a:spcAft>
              <a:buFont typeface="Wingdings 2"/>
              <a:buChar char=""/>
              <a:defRPr/>
            </a:pPr>
            <a:r>
              <a:rPr lang="es-ES" sz="1400" dirty="0" smtClean="0">
                <a:solidFill>
                  <a:schemeClr val="tx1">
                    <a:lumMod val="85000"/>
                    <a:lumOff val="15000"/>
                  </a:schemeClr>
                </a:solidFill>
                <a:latin typeface="Bookman Old Style" pitchFamily="18" charset="0"/>
              </a:rPr>
              <a:t>g) Las demás acordes con la naturaleza de la dependencia.</a:t>
            </a:r>
          </a:p>
        </p:txBody>
      </p:sp>
    </p:spTree>
    <p:extLst>
      <p:ext uri="{BB962C8B-B14F-4D97-AF65-F5344CB8AC3E}">
        <p14:creationId xmlns:p14="http://schemas.microsoft.com/office/powerpoint/2010/main" val="3448209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rtlCol="0">
            <a:noAutofit/>
          </a:bodyPr>
          <a:lstStyle/>
          <a:p>
            <a:pPr fontAlgn="auto">
              <a:spcAft>
                <a:spcPts val="0"/>
              </a:spcAft>
              <a:defRPr/>
            </a:pPr>
            <a:endParaRPr lang="es-CO" smtClean="0">
              <a:solidFill>
                <a:schemeClr val="accent1">
                  <a:tint val="88000"/>
                  <a:satMod val="150000"/>
                </a:schemeClr>
              </a:solidFill>
            </a:endParaRPr>
          </a:p>
        </p:txBody>
      </p:sp>
      <p:graphicFrame>
        <p:nvGraphicFramePr>
          <p:cNvPr id="2" name="Diagrama 1"/>
          <p:cNvGraphicFramePr/>
          <p:nvPr/>
        </p:nvGraphicFramePr>
        <p:xfrm>
          <a:off x="250825" y="188913"/>
          <a:ext cx="8656638" cy="6408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3630948"/>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rtlCol="0">
            <a:noAutofit/>
          </a:bodyPr>
          <a:lstStyle/>
          <a:p>
            <a:pPr fontAlgn="auto">
              <a:spcAft>
                <a:spcPts val="0"/>
              </a:spcAft>
              <a:defRPr/>
            </a:pPr>
            <a:r>
              <a:rPr lang="es-ES" smtClean="0">
                <a:solidFill>
                  <a:schemeClr val="accent1">
                    <a:tint val="88000"/>
                    <a:satMod val="150000"/>
                  </a:schemeClr>
                </a:solidFill>
                <a:latin typeface="Bookman Old Style" pitchFamily="18" charset="0"/>
              </a:rPr>
              <a:t>El Gobierno:</a:t>
            </a:r>
          </a:p>
        </p:txBody>
      </p:sp>
      <p:sp>
        <p:nvSpPr>
          <p:cNvPr id="12291" name="Rectangle 3"/>
          <p:cNvSpPr>
            <a:spLocks noGrp="1" noChangeArrowheads="1"/>
          </p:cNvSpPr>
          <p:nvPr>
            <p:ph idx="1"/>
          </p:nvPr>
        </p:nvSpPr>
        <p:spPr/>
        <p:txBody>
          <a:bodyPr rtlCol="0">
            <a:normAutofit fontScale="85000" lnSpcReduction="20000"/>
          </a:bodyPr>
          <a:lstStyle/>
          <a:p>
            <a:pPr marL="265176" indent="-265176" algn="just" fontAlgn="auto">
              <a:lnSpc>
                <a:spcPct val="80000"/>
              </a:lnSpc>
              <a:spcAft>
                <a:spcPts val="0"/>
              </a:spcAft>
              <a:buFont typeface="Wingdings 2"/>
              <a:buChar char=""/>
              <a:defRPr/>
            </a:pPr>
            <a:r>
              <a:rPr lang="es-ES" sz="1600" b="1" dirty="0" smtClean="0">
                <a:solidFill>
                  <a:schemeClr val="tx1">
                    <a:lumMod val="85000"/>
                    <a:lumOff val="15000"/>
                  </a:schemeClr>
                </a:solidFill>
                <a:latin typeface="Bookman Old Style" pitchFamily="18" charset="0"/>
              </a:rPr>
              <a:t>ARTÍCULO 200. </a:t>
            </a:r>
            <a:r>
              <a:rPr lang="es-ES" sz="1600" dirty="0" smtClean="0">
                <a:solidFill>
                  <a:schemeClr val="tx1">
                    <a:lumMod val="85000"/>
                    <a:lumOff val="15000"/>
                  </a:schemeClr>
                </a:solidFill>
                <a:latin typeface="Bookman Old Style" pitchFamily="18" charset="0"/>
              </a:rPr>
              <a:t>Corresponde al Gobierno, en relación con el Congreso: </a:t>
            </a:r>
          </a:p>
          <a:p>
            <a:pPr marL="265176" indent="-265176" algn="just" fontAlgn="auto">
              <a:lnSpc>
                <a:spcPct val="80000"/>
              </a:lnSpc>
              <a:spcAft>
                <a:spcPts val="0"/>
              </a:spcAft>
              <a:buFont typeface="Wingdings 2"/>
              <a:buChar char=""/>
              <a:defRPr/>
            </a:pPr>
            <a:r>
              <a:rPr lang="es-ES" sz="1600" dirty="0" smtClean="0">
                <a:solidFill>
                  <a:schemeClr val="tx1">
                    <a:lumMod val="85000"/>
                    <a:lumOff val="15000"/>
                  </a:schemeClr>
                </a:solidFill>
                <a:latin typeface="Bookman Old Style" pitchFamily="18" charset="0"/>
              </a:rPr>
              <a:t>1. Concurrir a la formación de las leyes, presentando proyectos por intermedio de los ministros, ejerciendo el derecho de objetarlos y cumpliendo el deber de sancionarlos con arreglo a la Constitución. </a:t>
            </a:r>
          </a:p>
          <a:p>
            <a:pPr marL="265176" indent="-265176" algn="just" fontAlgn="auto">
              <a:lnSpc>
                <a:spcPct val="80000"/>
              </a:lnSpc>
              <a:spcAft>
                <a:spcPts val="0"/>
              </a:spcAft>
              <a:buFont typeface="Wingdings 2"/>
              <a:buChar char=""/>
              <a:defRPr/>
            </a:pPr>
            <a:r>
              <a:rPr lang="es-ES" sz="1600" dirty="0" smtClean="0">
                <a:solidFill>
                  <a:schemeClr val="tx1">
                    <a:lumMod val="85000"/>
                    <a:lumOff val="15000"/>
                  </a:schemeClr>
                </a:solidFill>
                <a:latin typeface="Bookman Old Style" pitchFamily="18" charset="0"/>
              </a:rPr>
              <a:t>2. Convocarlo a sesiones extraordinarias. </a:t>
            </a:r>
          </a:p>
          <a:p>
            <a:pPr marL="265176" indent="-265176" algn="just" fontAlgn="auto">
              <a:lnSpc>
                <a:spcPct val="80000"/>
              </a:lnSpc>
              <a:spcAft>
                <a:spcPts val="0"/>
              </a:spcAft>
              <a:buFont typeface="Wingdings 2"/>
              <a:buChar char=""/>
              <a:defRPr/>
            </a:pPr>
            <a:r>
              <a:rPr lang="es-ES" sz="1600" dirty="0" smtClean="0">
                <a:solidFill>
                  <a:schemeClr val="tx1">
                    <a:lumMod val="85000"/>
                    <a:lumOff val="15000"/>
                  </a:schemeClr>
                </a:solidFill>
                <a:latin typeface="Bookman Old Style" pitchFamily="18" charset="0"/>
              </a:rPr>
              <a:t>3. Presentar el plan nacional de desarrollo y de inversiones públicas, conforme a lo dispuesto en el artículo 150. </a:t>
            </a:r>
          </a:p>
          <a:p>
            <a:pPr marL="265176" indent="-265176" algn="just" fontAlgn="auto">
              <a:lnSpc>
                <a:spcPct val="80000"/>
              </a:lnSpc>
              <a:spcAft>
                <a:spcPts val="0"/>
              </a:spcAft>
              <a:buFont typeface="Wingdings 2"/>
              <a:buChar char=""/>
              <a:defRPr/>
            </a:pPr>
            <a:r>
              <a:rPr lang="es-ES" sz="1600" dirty="0" smtClean="0">
                <a:solidFill>
                  <a:schemeClr val="tx1">
                    <a:lumMod val="85000"/>
                    <a:lumOff val="15000"/>
                  </a:schemeClr>
                </a:solidFill>
                <a:latin typeface="Bookman Old Style" pitchFamily="18" charset="0"/>
              </a:rPr>
              <a:t>4. Enviar a la Cámara de Representantes el proyecto de presupuesto de rentas y gastos. </a:t>
            </a:r>
          </a:p>
          <a:p>
            <a:pPr marL="265176" indent="-265176" algn="just" fontAlgn="auto">
              <a:lnSpc>
                <a:spcPct val="80000"/>
              </a:lnSpc>
              <a:spcAft>
                <a:spcPts val="0"/>
              </a:spcAft>
              <a:buFont typeface="Wingdings 2"/>
              <a:buChar char=""/>
              <a:defRPr/>
            </a:pPr>
            <a:r>
              <a:rPr lang="es-ES" sz="1600" dirty="0" smtClean="0">
                <a:solidFill>
                  <a:schemeClr val="tx1">
                    <a:lumMod val="85000"/>
                    <a:lumOff val="15000"/>
                  </a:schemeClr>
                </a:solidFill>
                <a:latin typeface="Bookman Old Style" pitchFamily="18" charset="0"/>
              </a:rPr>
              <a:t>5. Rendir a las cámaras los informes que éstas soliciten sobre negocios que no demanden reserva. </a:t>
            </a:r>
          </a:p>
          <a:p>
            <a:pPr marL="265176" indent="-265176" algn="just" fontAlgn="auto">
              <a:lnSpc>
                <a:spcPct val="80000"/>
              </a:lnSpc>
              <a:spcAft>
                <a:spcPts val="0"/>
              </a:spcAft>
              <a:buFont typeface="Wingdings 2"/>
              <a:buChar char=""/>
              <a:defRPr/>
            </a:pPr>
            <a:r>
              <a:rPr lang="es-ES" sz="1600" dirty="0" smtClean="0">
                <a:solidFill>
                  <a:schemeClr val="tx1">
                    <a:lumMod val="85000"/>
                    <a:lumOff val="15000"/>
                  </a:schemeClr>
                </a:solidFill>
                <a:latin typeface="Bookman Old Style" pitchFamily="18" charset="0"/>
              </a:rPr>
              <a:t>6. Prestar eficaz apoyo a las cámaras cuando ellas lo soliciten, poniendo a su disposición la fuerza pública, si fuere necesario.</a:t>
            </a:r>
          </a:p>
          <a:p>
            <a:pPr marL="265176" indent="-265176" algn="just" fontAlgn="auto">
              <a:lnSpc>
                <a:spcPct val="80000"/>
              </a:lnSpc>
              <a:spcAft>
                <a:spcPts val="0"/>
              </a:spcAft>
              <a:buFont typeface="Wingdings 2"/>
              <a:buChar char=""/>
              <a:defRPr/>
            </a:pPr>
            <a:r>
              <a:rPr lang="es-ES" sz="1600" b="1" dirty="0" smtClean="0">
                <a:solidFill>
                  <a:schemeClr val="tx1">
                    <a:lumMod val="85000"/>
                    <a:lumOff val="15000"/>
                  </a:schemeClr>
                </a:solidFill>
                <a:latin typeface="Bookman Old Style" pitchFamily="18" charset="0"/>
              </a:rPr>
              <a:t>ARTÍCULO 201. </a:t>
            </a:r>
            <a:r>
              <a:rPr lang="es-ES" sz="1600" dirty="0" smtClean="0">
                <a:solidFill>
                  <a:schemeClr val="tx1">
                    <a:lumMod val="85000"/>
                    <a:lumOff val="15000"/>
                  </a:schemeClr>
                </a:solidFill>
                <a:latin typeface="Bookman Old Style" pitchFamily="18" charset="0"/>
              </a:rPr>
              <a:t>Corresponde al Gobierno, en relación con la Rama Judicial: </a:t>
            </a:r>
          </a:p>
          <a:p>
            <a:pPr marL="265176" indent="-265176" algn="just" fontAlgn="auto">
              <a:lnSpc>
                <a:spcPct val="80000"/>
              </a:lnSpc>
              <a:spcAft>
                <a:spcPts val="0"/>
              </a:spcAft>
              <a:buFont typeface="Wingdings 2"/>
              <a:buChar char=""/>
              <a:defRPr/>
            </a:pPr>
            <a:r>
              <a:rPr lang="es-ES" sz="1600" dirty="0" smtClean="0">
                <a:solidFill>
                  <a:schemeClr val="tx1">
                    <a:lumMod val="85000"/>
                    <a:lumOff val="15000"/>
                  </a:schemeClr>
                </a:solidFill>
                <a:latin typeface="Bookman Old Style" pitchFamily="18" charset="0"/>
              </a:rPr>
              <a:t>1. Prestar a los funcionarios judiciales, con arreglo a las leyes, los auxilios necesarios para hacer efectivas sus providencias.</a:t>
            </a:r>
          </a:p>
          <a:p>
            <a:pPr marL="265176" indent="-265176" algn="just" fontAlgn="auto">
              <a:lnSpc>
                <a:spcPct val="80000"/>
              </a:lnSpc>
              <a:spcAft>
                <a:spcPts val="0"/>
              </a:spcAft>
              <a:buFont typeface="Wingdings 2"/>
              <a:buChar char=""/>
              <a:defRPr/>
            </a:pPr>
            <a:r>
              <a:rPr lang="es-ES" sz="1600" dirty="0" smtClean="0">
                <a:solidFill>
                  <a:schemeClr val="tx1">
                    <a:lumMod val="85000"/>
                    <a:lumOff val="15000"/>
                  </a:schemeClr>
                </a:solidFill>
                <a:latin typeface="Bookman Old Style" pitchFamily="18" charset="0"/>
              </a:rPr>
              <a:t>2. Conceder indultos por delitos políticos, con arreglo a la ley, e informar al Congreso sobre el ejercicio de esta facultad. En ningún caso estos indultos podrán comprender la responsabilidad que tengan los favorecidos respecto de los particulares.</a:t>
            </a:r>
          </a:p>
        </p:txBody>
      </p:sp>
    </p:spTree>
    <p:extLst>
      <p:ext uri="{BB962C8B-B14F-4D97-AF65-F5344CB8AC3E}">
        <p14:creationId xmlns:p14="http://schemas.microsoft.com/office/powerpoint/2010/main" val="42309293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rtlCol="0">
            <a:noAutofit/>
          </a:bodyPr>
          <a:lstStyle/>
          <a:p>
            <a:pPr fontAlgn="auto">
              <a:spcAft>
                <a:spcPts val="0"/>
              </a:spcAft>
              <a:defRPr/>
            </a:pPr>
            <a:r>
              <a:rPr lang="es-ES" smtClean="0">
                <a:solidFill>
                  <a:schemeClr val="accent1">
                    <a:tint val="88000"/>
                    <a:satMod val="150000"/>
                  </a:schemeClr>
                </a:solidFill>
                <a:latin typeface="Bookman Old Style" pitchFamily="18" charset="0"/>
              </a:rPr>
              <a:t>Los Ministros:</a:t>
            </a:r>
          </a:p>
        </p:txBody>
      </p:sp>
      <p:sp>
        <p:nvSpPr>
          <p:cNvPr id="92163" name="Rectangle 3"/>
          <p:cNvSpPr>
            <a:spLocks noGrp="1" noChangeArrowheads="1"/>
          </p:cNvSpPr>
          <p:nvPr>
            <p:ph idx="1"/>
          </p:nvPr>
        </p:nvSpPr>
        <p:spPr/>
        <p:txBody>
          <a:bodyPr rtlCol="0">
            <a:normAutofit fontScale="85000" lnSpcReduction="20000"/>
          </a:bodyPr>
          <a:lstStyle/>
          <a:p>
            <a:pPr marL="265176" indent="-265176" algn="just" fontAlgn="auto">
              <a:lnSpc>
                <a:spcPct val="80000"/>
              </a:lnSpc>
              <a:spcAft>
                <a:spcPts val="0"/>
              </a:spcAft>
              <a:buFont typeface="Wingdings 2"/>
              <a:buChar char=""/>
              <a:defRPr/>
            </a:pPr>
            <a:r>
              <a:rPr lang="es-ES" sz="1600" b="1" dirty="0" smtClean="0">
                <a:solidFill>
                  <a:schemeClr val="tx1">
                    <a:lumMod val="85000"/>
                    <a:lumOff val="15000"/>
                  </a:schemeClr>
                </a:solidFill>
                <a:latin typeface="Bookman Old Style" pitchFamily="18" charset="0"/>
              </a:rPr>
              <a:t>ARTÍCULO 206. </a:t>
            </a:r>
            <a:r>
              <a:rPr lang="es-ES" sz="1600" dirty="0" smtClean="0">
                <a:solidFill>
                  <a:schemeClr val="tx1">
                    <a:lumMod val="85000"/>
                    <a:lumOff val="15000"/>
                  </a:schemeClr>
                </a:solidFill>
                <a:latin typeface="Bookman Old Style" pitchFamily="18" charset="0"/>
              </a:rPr>
              <a:t>El número, denominación y orden de precedencia de los ministerios y departamentos administrativos serán determinados por la ley.</a:t>
            </a:r>
          </a:p>
          <a:p>
            <a:pPr marL="265176" indent="-265176" algn="just" fontAlgn="auto">
              <a:lnSpc>
                <a:spcPct val="80000"/>
              </a:lnSpc>
              <a:spcAft>
                <a:spcPts val="0"/>
              </a:spcAft>
              <a:buFont typeface="Wingdings 2"/>
              <a:buChar char=""/>
              <a:defRPr/>
            </a:pPr>
            <a:r>
              <a:rPr lang="es-ES" sz="1600" b="1" dirty="0" smtClean="0">
                <a:solidFill>
                  <a:schemeClr val="tx1">
                    <a:lumMod val="85000"/>
                    <a:lumOff val="15000"/>
                  </a:schemeClr>
                </a:solidFill>
                <a:latin typeface="Bookman Old Style" pitchFamily="18" charset="0"/>
              </a:rPr>
              <a:t>ARTÍCULO 207. </a:t>
            </a:r>
            <a:r>
              <a:rPr lang="es-ES" sz="1600" dirty="0" smtClean="0">
                <a:solidFill>
                  <a:schemeClr val="tx1">
                    <a:lumMod val="85000"/>
                    <a:lumOff val="15000"/>
                  </a:schemeClr>
                </a:solidFill>
                <a:latin typeface="Bookman Old Style" pitchFamily="18" charset="0"/>
              </a:rPr>
              <a:t>Para ser ministro o director de departamento administrativo se requieren las mismas calidades que para ser representante a la Cámara.</a:t>
            </a:r>
          </a:p>
          <a:p>
            <a:pPr marL="265176" indent="-265176" algn="just" fontAlgn="auto">
              <a:lnSpc>
                <a:spcPct val="80000"/>
              </a:lnSpc>
              <a:spcAft>
                <a:spcPts val="0"/>
              </a:spcAft>
              <a:buFont typeface="Wingdings 2"/>
              <a:buChar char=""/>
              <a:defRPr/>
            </a:pPr>
            <a:r>
              <a:rPr lang="es-ES" sz="1600" b="1" dirty="0" smtClean="0">
                <a:solidFill>
                  <a:schemeClr val="tx1">
                    <a:lumMod val="85000"/>
                    <a:lumOff val="15000"/>
                  </a:schemeClr>
                </a:solidFill>
                <a:latin typeface="Bookman Old Style" pitchFamily="18" charset="0"/>
              </a:rPr>
              <a:t>ARTÍCULO 208. </a:t>
            </a:r>
            <a:r>
              <a:rPr lang="es-ES" sz="1600" dirty="0" smtClean="0">
                <a:solidFill>
                  <a:schemeClr val="tx1">
                    <a:lumMod val="85000"/>
                    <a:lumOff val="15000"/>
                  </a:schemeClr>
                </a:solidFill>
                <a:latin typeface="Bookman Old Style" pitchFamily="18" charset="0"/>
              </a:rPr>
              <a:t>Los ministros y los directores de departamentos administrativos son los jefes de la administración en su respectiva dependencia. Bajo la dirección del Presidente de la República, les corresponde formular las políticas atinentes a su despacho, dirigir la actividad administrativa y ejecutar la ley. </a:t>
            </a:r>
          </a:p>
          <a:p>
            <a:pPr marL="265176" indent="-265176" algn="just" fontAlgn="auto">
              <a:lnSpc>
                <a:spcPct val="80000"/>
              </a:lnSpc>
              <a:spcAft>
                <a:spcPts val="0"/>
              </a:spcAft>
              <a:buFont typeface="Wingdings 2"/>
              <a:buChar char=""/>
              <a:defRPr/>
            </a:pPr>
            <a:r>
              <a:rPr lang="es-ES" sz="1600" dirty="0" smtClean="0">
                <a:solidFill>
                  <a:schemeClr val="tx1">
                    <a:lumMod val="85000"/>
                    <a:lumOff val="15000"/>
                  </a:schemeClr>
                </a:solidFill>
                <a:latin typeface="Bookman Old Style" pitchFamily="18" charset="0"/>
              </a:rPr>
              <a:t>Los ministros, en relación con el Congreso, son voceros del Gobierno, presentan a las cámaras proyectos de ley, atienden las citaciones que aquellas les hagan y toman parte en los debates directamente o por conducto de los viceministros. </a:t>
            </a:r>
          </a:p>
          <a:p>
            <a:pPr marL="265176" indent="-265176" algn="just" fontAlgn="auto">
              <a:lnSpc>
                <a:spcPct val="80000"/>
              </a:lnSpc>
              <a:spcAft>
                <a:spcPts val="0"/>
              </a:spcAft>
              <a:buFont typeface="Wingdings 2"/>
              <a:buChar char=""/>
              <a:defRPr/>
            </a:pPr>
            <a:r>
              <a:rPr lang="es-ES" sz="1600" dirty="0" smtClean="0">
                <a:solidFill>
                  <a:schemeClr val="tx1">
                    <a:lumMod val="85000"/>
                    <a:lumOff val="15000"/>
                  </a:schemeClr>
                </a:solidFill>
                <a:latin typeface="Bookman Old Style" pitchFamily="18" charset="0"/>
              </a:rPr>
              <a:t>Los ministros y los directores de departamentos administrativos presentarán al Congreso, dentro de los primeros quince días de cada legislatura, informe sobre el estado de los negocios adscritos a su ministerio o departamento administrativo, y sobre las reformas que consideren convenientes. </a:t>
            </a:r>
          </a:p>
          <a:p>
            <a:pPr marL="265176" indent="-265176" algn="just" fontAlgn="auto">
              <a:lnSpc>
                <a:spcPct val="80000"/>
              </a:lnSpc>
              <a:spcAft>
                <a:spcPts val="0"/>
              </a:spcAft>
              <a:buFont typeface="Wingdings 2"/>
              <a:buChar char=""/>
              <a:defRPr/>
            </a:pPr>
            <a:r>
              <a:rPr lang="es-ES" sz="1600" dirty="0" smtClean="0">
                <a:solidFill>
                  <a:schemeClr val="tx1">
                    <a:lumMod val="85000"/>
                    <a:lumOff val="15000"/>
                  </a:schemeClr>
                </a:solidFill>
                <a:latin typeface="Bookman Old Style" pitchFamily="18" charset="0"/>
              </a:rPr>
              <a:t>Las cámaras pueden requerir la asistencia de los ministros. Las comisiones permanentes, además, la de los viceministros, los directores de departamentos administrativos, el Gerente del Banco de la República, los presidentes, directores o gerentes de las entidades descentralizadas del orden nacional y la de otros funcionarios de la rama ejecutiva del poder público</a:t>
            </a:r>
          </a:p>
        </p:txBody>
      </p:sp>
    </p:spTree>
    <p:extLst>
      <p:ext uri="{BB962C8B-B14F-4D97-AF65-F5344CB8AC3E}">
        <p14:creationId xmlns:p14="http://schemas.microsoft.com/office/powerpoint/2010/main" val="3202774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fontScale="90000"/>
          </a:bodyPr>
          <a:lstStyle/>
          <a:p>
            <a:pPr eaLnBrk="1" hangingPunct="1">
              <a:defRPr/>
            </a:pPr>
            <a:r>
              <a:rPr lang="es-CO" sz="4000" dirty="0" smtClean="0">
                <a:latin typeface="Bookman Old Style" pitchFamily="18" charset="0"/>
              </a:rPr>
              <a:t>Elementos que caracterizan la Administración Pública</a:t>
            </a:r>
            <a:r>
              <a:rPr lang="es-CO" dirty="0" smtClean="0">
                <a:latin typeface="Bookman Old Style" pitchFamily="18" charset="0"/>
              </a:rPr>
              <a:t>:</a:t>
            </a:r>
            <a:endParaRPr lang="es-ES" dirty="0" smtClean="0">
              <a:latin typeface="Bookman Old Style" pitchFamily="18" charset="0"/>
            </a:endParaRPr>
          </a:p>
        </p:txBody>
      </p:sp>
      <p:sp>
        <p:nvSpPr>
          <p:cNvPr id="93187" name="Rectangle 3"/>
          <p:cNvSpPr>
            <a:spLocks noGrp="1" noChangeArrowheads="1"/>
          </p:cNvSpPr>
          <p:nvPr>
            <p:ph idx="1"/>
          </p:nvPr>
        </p:nvSpPr>
        <p:spPr>
          <a:xfrm>
            <a:off x="838200" y="1905000"/>
            <a:ext cx="8054975" cy="4476750"/>
          </a:xfrm>
        </p:spPr>
        <p:txBody>
          <a:bodyPr>
            <a:normAutofit fontScale="92500" lnSpcReduction="10000"/>
          </a:bodyPr>
          <a:lstStyle/>
          <a:p>
            <a:pPr marL="533400" indent="-533400" algn="just" eaLnBrk="1" hangingPunct="1">
              <a:lnSpc>
                <a:spcPct val="80000"/>
              </a:lnSpc>
              <a:defRPr/>
            </a:pPr>
            <a:r>
              <a:rPr lang="es-ES" sz="2000" dirty="0" smtClean="0">
                <a:latin typeface="Bookman Old Style" pitchFamily="18" charset="0"/>
              </a:rPr>
              <a:t>La idea de Administración remite a la idea de una comunidad soberana.</a:t>
            </a:r>
          </a:p>
          <a:p>
            <a:pPr marL="533400" indent="-533400" algn="just" eaLnBrk="1" hangingPunct="1">
              <a:lnSpc>
                <a:spcPct val="80000"/>
              </a:lnSpc>
              <a:defRPr/>
            </a:pPr>
            <a:r>
              <a:rPr lang="es-ES" sz="2000" dirty="0" smtClean="0">
                <a:latin typeface="Bookman Old Style" pitchFamily="18" charset="0"/>
              </a:rPr>
              <a:t>La Administración, como consecuencia de la existencia por encima de ella de centros superiores de poder, lógicamente adquiere una posición subordinada. </a:t>
            </a:r>
          </a:p>
          <a:p>
            <a:pPr marL="533400" indent="-533400" algn="just" eaLnBrk="1" hangingPunct="1">
              <a:lnSpc>
                <a:spcPct val="80000"/>
              </a:lnSpc>
              <a:defRPr/>
            </a:pPr>
            <a:r>
              <a:rPr lang="es-ES" sz="2000" dirty="0" smtClean="0">
                <a:latin typeface="Bookman Old Style" pitchFamily="18" charset="0"/>
              </a:rPr>
              <a:t>Como consecuencia lógica del principio de legalidad, la actividad de la Administración es una actividad jurídica, ya que la Administración no puede arbitrariamente decidir sus conductas, sus operaciones y sus actividades.</a:t>
            </a:r>
          </a:p>
          <a:p>
            <a:pPr marL="533400" indent="-533400" algn="just" eaLnBrk="1" hangingPunct="1">
              <a:lnSpc>
                <a:spcPct val="80000"/>
              </a:lnSpc>
              <a:defRPr/>
            </a:pPr>
            <a:r>
              <a:rPr lang="es-ES" sz="2000" dirty="0" smtClean="0">
                <a:latin typeface="Bookman Old Style" pitchFamily="18" charset="0"/>
              </a:rPr>
              <a:t>Esta actividad, a la vez que es jurídica es racional.</a:t>
            </a:r>
          </a:p>
          <a:p>
            <a:pPr marL="533400" indent="-533400" algn="just" eaLnBrk="1" hangingPunct="1">
              <a:lnSpc>
                <a:spcPct val="80000"/>
              </a:lnSpc>
              <a:defRPr/>
            </a:pPr>
            <a:r>
              <a:rPr lang="es-ES" sz="2000" dirty="0" smtClean="0">
                <a:latin typeface="Bookman Old Style" pitchFamily="18" charset="0"/>
              </a:rPr>
              <a:t>Es una actividad privilegiada, ya que la Administración cuenta con herramientas adicionales a las que poseen lo particulares.</a:t>
            </a:r>
          </a:p>
          <a:p>
            <a:pPr marL="533400" indent="-533400" algn="just" eaLnBrk="1" hangingPunct="1">
              <a:lnSpc>
                <a:spcPct val="80000"/>
              </a:lnSpc>
              <a:defRPr/>
            </a:pPr>
            <a:r>
              <a:rPr lang="es-ES" sz="2000" dirty="0" smtClean="0">
                <a:latin typeface="Bookman Old Style" pitchFamily="18" charset="0"/>
              </a:rPr>
              <a:t>La Administración gestiona intereses públicos.</a:t>
            </a:r>
          </a:p>
          <a:p>
            <a:pPr marL="533400" indent="-533400" algn="just" eaLnBrk="1" hangingPunct="1">
              <a:lnSpc>
                <a:spcPct val="80000"/>
              </a:lnSpc>
              <a:defRPr/>
            </a:pPr>
            <a:r>
              <a:rPr lang="es-ES" sz="2000" dirty="0" smtClean="0">
                <a:latin typeface="Bookman Old Style" pitchFamily="18" charset="0"/>
              </a:rPr>
              <a:t>La Administración está sometida a control, a través del principio de legalidad.</a:t>
            </a:r>
          </a:p>
        </p:txBody>
      </p:sp>
    </p:spTree>
    <p:extLst>
      <p:ext uri="{BB962C8B-B14F-4D97-AF65-F5344CB8AC3E}">
        <p14:creationId xmlns:p14="http://schemas.microsoft.com/office/powerpoint/2010/main" val="350531794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rtlCol="0">
            <a:normAutofit fontScale="90000"/>
          </a:bodyPr>
          <a:lstStyle/>
          <a:p>
            <a:pPr fontAlgn="auto">
              <a:spcAft>
                <a:spcPts val="0"/>
              </a:spcAft>
              <a:defRPr/>
            </a:pPr>
            <a:r>
              <a:rPr lang="es-MX" sz="4000" smtClean="0">
                <a:solidFill>
                  <a:schemeClr val="accent1">
                    <a:tint val="88000"/>
                    <a:satMod val="150000"/>
                  </a:schemeClr>
                </a:solidFill>
                <a:latin typeface="Bookman Old Style" pitchFamily="18" charset="0"/>
              </a:rPr>
              <a:t>Cuadro del Salón del Consejo de Ministros y del Conpes</a:t>
            </a:r>
            <a:endParaRPr lang="es-ES" sz="4000" smtClean="0">
              <a:solidFill>
                <a:schemeClr val="accent1">
                  <a:tint val="88000"/>
                  <a:satMod val="150000"/>
                </a:schemeClr>
              </a:solidFill>
              <a:latin typeface="Bookman Old Style" pitchFamily="18" charset="0"/>
            </a:endParaRPr>
          </a:p>
        </p:txBody>
      </p:sp>
      <p:pic>
        <p:nvPicPr>
          <p:cNvPr id="5837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58963" y="2292350"/>
            <a:ext cx="3849687" cy="3617913"/>
          </a:xfrm>
          <a:noFill/>
        </p:spPr>
      </p:pic>
    </p:spTree>
    <p:extLst>
      <p:ext uri="{BB962C8B-B14F-4D97-AF65-F5344CB8AC3E}">
        <p14:creationId xmlns:p14="http://schemas.microsoft.com/office/powerpoint/2010/main" val="20308326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rtlCol="0">
            <a:normAutofit fontScale="90000"/>
          </a:bodyPr>
          <a:lstStyle/>
          <a:p>
            <a:pPr fontAlgn="auto">
              <a:spcAft>
                <a:spcPts val="0"/>
              </a:spcAft>
              <a:defRPr/>
            </a:pPr>
            <a:r>
              <a:rPr lang="es-ES" sz="4000" smtClean="0">
                <a:solidFill>
                  <a:schemeClr val="accent1">
                    <a:tint val="88000"/>
                    <a:satMod val="150000"/>
                  </a:schemeClr>
                </a:solidFill>
                <a:latin typeface="Bookman Old Style" pitchFamily="18" charset="0"/>
              </a:rPr>
              <a:t>Precedencia ministerial, Ley 790 de 2002:</a:t>
            </a:r>
          </a:p>
        </p:txBody>
      </p:sp>
      <p:sp>
        <p:nvSpPr>
          <p:cNvPr id="37891" name="Rectangle 3"/>
          <p:cNvSpPr>
            <a:spLocks noGrp="1" noChangeArrowheads="1"/>
          </p:cNvSpPr>
          <p:nvPr>
            <p:ph idx="1"/>
          </p:nvPr>
        </p:nvSpPr>
        <p:spPr/>
        <p:txBody>
          <a:bodyPr rtlCol="0">
            <a:normAutofit fontScale="85000" lnSpcReduction="20000"/>
          </a:bodyPr>
          <a:lstStyle/>
          <a:p>
            <a:pPr marL="365760" indent="-365760" fontAlgn="auto">
              <a:lnSpc>
                <a:spcPct val="80000"/>
              </a:lnSpc>
              <a:spcAft>
                <a:spcPts val="0"/>
              </a:spcAft>
              <a:buFont typeface="Wingdings 3" charset="2"/>
              <a:buChar char=""/>
              <a:defRPr/>
            </a:pPr>
            <a:r>
              <a:rPr lang="es-ES" altLang="es-ES" sz="2000" smtClean="0">
                <a:solidFill>
                  <a:schemeClr val="tx1">
                    <a:lumMod val="85000"/>
                    <a:lumOff val="15000"/>
                  </a:schemeClr>
                </a:solidFill>
                <a:latin typeface="Bookman Old Style" pitchFamily="18" charset="0"/>
              </a:rPr>
              <a:t>Interior y Justicia</a:t>
            </a:r>
          </a:p>
          <a:p>
            <a:pPr marL="365760" indent="-365760" fontAlgn="auto">
              <a:lnSpc>
                <a:spcPct val="80000"/>
              </a:lnSpc>
              <a:spcAft>
                <a:spcPts val="0"/>
              </a:spcAft>
              <a:buFont typeface="Wingdings 3" charset="2"/>
              <a:buChar char=""/>
              <a:defRPr/>
            </a:pPr>
            <a:r>
              <a:rPr lang="es-ES" altLang="es-ES" sz="2000" smtClean="0">
                <a:solidFill>
                  <a:schemeClr val="tx1">
                    <a:lumMod val="85000"/>
                    <a:lumOff val="15000"/>
                  </a:schemeClr>
                </a:solidFill>
                <a:latin typeface="Bookman Old Style" pitchFamily="18" charset="0"/>
              </a:rPr>
              <a:t>Relaciones Exteriores.</a:t>
            </a:r>
          </a:p>
          <a:p>
            <a:pPr marL="365760" indent="-365760" fontAlgn="auto">
              <a:lnSpc>
                <a:spcPct val="80000"/>
              </a:lnSpc>
              <a:spcAft>
                <a:spcPts val="0"/>
              </a:spcAft>
              <a:buFont typeface="Wingdings 3" charset="2"/>
              <a:buChar char=""/>
              <a:defRPr/>
            </a:pPr>
            <a:r>
              <a:rPr lang="es-ES" altLang="es-ES" sz="2000" smtClean="0">
                <a:solidFill>
                  <a:schemeClr val="tx1">
                    <a:lumMod val="85000"/>
                    <a:lumOff val="15000"/>
                  </a:schemeClr>
                </a:solidFill>
                <a:latin typeface="Bookman Old Style" pitchFamily="18" charset="0"/>
              </a:rPr>
              <a:t>Hacienda y Crédito Público.</a:t>
            </a:r>
          </a:p>
          <a:p>
            <a:pPr marL="365760" indent="-365760" fontAlgn="auto">
              <a:lnSpc>
                <a:spcPct val="80000"/>
              </a:lnSpc>
              <a:spcAft>
                <a:spcPts val="0"/>
              </a:spcAft>
              <a:buFont typeface="Wingdings 3" charset="2"/>
              <a:buChar char=""/>
              <a:defRPr/>
            </a:pPr>
            <a:r>
              <a:rPr lang="es-ES" altLang="es-ES" sz="2000" smtClean="0">
                <a:solidFill>
                  <a:schemeClr val="tx1">
                    <a:lumMod val="85000"/>
                    <a:lumOff val="15000"/>
                  </a:schemeClr>
                </a:solidFill>
                <a:latin typeface="Bookman Old Style" pitchFamily="18" charset="0"/>
              </a:rPr>
              <a:t>Defensa Nacional.</a:t>
            </a:r>
          </a:p>
          <a:p>
            <a:pPr marL="365760" indent="-365760" fontAlgn="auto">
              <a:lnSpc>
                <a:spcPct val="80000"/>
              </a:lnSpc>
              <a:spcAft>
                <a:spcPts val="0"/>
              </a:spcAft>
              <a:buFont typeface="Wingdings 3" charset="2"/>
              <a:buChar char=""/>
              <a:defRPr/>
            </a:pPr>
            <a:r>
              <a:rPr lang="es-ES" altLang="es-ES" sz="2000" smtClean="0">
                <a:solidFill>
                  <a:schemeClr val="tx1">
                    <a:lumMod val="85000"/>
                    <a:lumOff val="15000"/>
                  </a:schemeClr>
                </a:solidFill>
                <a:latin typeface="Bookman Old Style" pitchFamily="18" charset="0"/>
              </a:rPr>
              <a:t>Agricultura.</a:t>
            </a:r>
          </a:p>
          <a:p>
            <a:pPr marL="365760" indent="-365760" fontAlgn="auto">
              <a:lnSpc>
                <a:spcPct val="80000"/>
              </a:lnSpc>
              <a:spcAft>
                <a:spcPts val="0"/>
              </a:spcAft>
              <a:buFont typeface="Wingdings 3" charset="2"/>
              <a:buChar char=""/>
              <a:defRPr/>
            </a:pPr>
            <a:r>
              <a:rPr lang="es-ES" altLang="es-ES" sz="2000" smtClean="0">
                <a:solidFill>
                  <a:schemeClr val="tx1">
                    <a:lumMod val="85000"/>
                    <a:lumOff val="15000"/>
                  </a:schemeClr>
                </a:solidFill>
                <a:latin typeface="Bookman Old Style" pitchFamily="18" charset="0"/>
              </a:rPr>
              <a:t>Protección Social.</a:t>
            </a:r>
          </a:p>
          <a:p>
            <a:pPr marL="365760" indent="-365760" fontAlgn="auto">
              <a:lnSpc>
                <a:spcPct val="80000"/>
              </a:lnSpc>
              <a:spcAft>
                <a:spcPts val="0"/>
              </a:spcAft>
              <a:buFont typeface="Wingdings 3" charset="2"/>
              <a:buChar char=""/>
              <a:defRPr/>
            </a:pPr>
            <a:r>
              <a:rPr lang="es-ES" altLang="es-ES" sz="2000" smtClean="0">
                <a:solidFill>
                  <a:schemeClr val="tx1">
                    <a:lumMod val="85000"/>
                    <a:lumOff val="15000"/>
                  </a:schemeClr>
                </a:solidFill>
                <a:latin typeface="Bookman Old Style" pitchFamily="18" charset="0"/>
              </a:rPr>
              <a:t>Comercio Exterior, Industria y Turismo.</a:t>
            </a:r>
          </a:p>
          <a:p>
            <a:pPr marL="365760" indent="-365760" fontAlgn="auto">
              <a:lnSpc>
                <a:spcPct val="80000"/>
              </a:lnSpc>
              <a:spcAft>
                <a:spcPts val="0"/>
              </a:spcAft>
              <a:buFont typeface="Wingdings 3" charset="2"/>
              <a:buChar char=""/>
              <a:defRPr/>
            </a:pPr>
            <a:r>
              <a:rPr lang="es-ES" altLang="es-ES" sz="2000" smtClean="0">
                <a:solidFill>
                  <a:schemeClr val="tx1">
                    <a:lumMod val="85000"/>
                    <a:lumOff val="15000"/>
                  </a:schemeClr>
                </a:solidFill>
                <a:latin typeface="Bookman Old Style" pitchFamily="18" charset="0"/>
              </a:rPr>
              <a:t>Minas y Energía.</a:t>
            </a:r>
          </a:p>
          <a:p>
            <a:pPr marL="365760" indent="-365760" fontAlgn="auto">
              <a:lnSpc>
                <a:spcPct val="80000"/>
              </a:lnSpc>
              <a:spcAft>
                <a:spcPts val="0"/>
              </a:spcAft>
              <a:buFont typeface="Wingdings 3" charset="2"/>
              <a:buChar char=""/>
              <a:defRPr/>
            </a:pPr>
            <a:r>
              <a:rPr lang="es-ES" altLang="es-ES" sz="2000" smtClean="0">
                <a:solidFill>
                  <a:schemeClr val="tx1">
                    <a:lumMod val="85000"/>
                    <a:lumOff val="15000"/>
                  </a:schemeClr>
                </a:solidFill>
                <a:latin typeface="Bookman Old Style" pitchFamily="18" charset="0"/>
              </a:rPr>
              <a:t>Educación Nacional.</a:t>
            </a:r>
          </a:p>
          <a:p>
            <a:pPr marL="365760" indent="-365760" fontAlgn="auto">
              <a:lnSpc>
                <a:spcPct val="80000"/>
              </a:lnSpc>
              <a:spcAft>
                <a:spcPts val="0"/>
              </a:spcAft>
              <a:buFont typeface="Wingdings 3" charset="2"/>
              <a:buChar char=""/>
              <a:defRPr/>
            </a:pPr>
            <a:r>
              <a:rPr lang="es-ES" altLang="es-ES" sz="2000" smtClean="0">
                <a:solidFill>
                  <a:schemeClr val="tx1">
                    <a:lumMod val="85000"/>
                    <a:lumOff val="15000"/>
                  </a:schemeClr>
                </a:solidFill>
                <a:latin typeface="Bookman Old Style" pitchFamily="18" charset="0"/>
              </a:rPr>
              <a:t>Comunicaciones.</a:t>
            </a:r>
          </a:p>
          <a:p>
            <a:pPr marL="365760" indent="-365760" fontAlgn="auto">
              <a:lnSpc>
                <a:spcPct val="80000"/>
              </a:lnSpc>
              <a:spcAft>
                <a:spcPts val="0"/>
              </a:spcAft>
              <a:buFont typeface="Wingdings 3" charset="2"/>
              <a:buChar char=""/>
              <a:defRPr/>
            </a:pPr>
            <a:r>
              <a:rPr lang="es-ES" altLang="es-ES" sz="2000" smtClean="0">
                <a:solidFill>
                  <a:schemeClr val="tx1">
                    <a:lumMod val="85000"/>
                    <a:lumOff val="15000"/>
                  </a:schemeClr>
                </a:solidFill>
                <a:latin typeface="Bookman Old Style" pitchFamily="18" charset="0"/>
              </a:rPr>
              <a:t>Transporte.</a:t>
            </a:r>
          </a:p>
          <a:p>
            <a:pPr marL="365760" indent="-365760" fontAlgn="auto">
              <a:lnSpc>
                <a:spcPct val="80000"/>
              </a:lnSpc>
              <a:spcAft>
                <a:spcPts val="0"/>
              </a:spcAft>
              <a:buFont typeface="Wingdings 3" charset="2"/>
              <a:buChar char=""/>
              <a:defRPr/>
            </a:pPr>
            <a:r>
              <a:rPr lang="es-ES" altLang="es-ES" sz="2000" smtClean="0">
                <a:solidFill>
                  <a:schemeClr val="tx1">
                    <a:lumMod val="85000"/>
                    <a:lumOff val="15000"/>
                  </a:schemeClr>
                </a:solidFill>
                <a:latin typeface="Bookman Old Style" pitchFamily="18" charset="0"/>
              </a:rPr>
              <a:t>Medio Ambiente, Vivienda y Desarrollo Territorial.</a:t>
            </a:r>
          </a:p>
          <a:p>
            <a:pPr marL="365760" indent="-365760" fontAlgn="auto">
              <a:lnSpc>
                <a:spcPct val="80000"/>
              </a:lnSpc>
              <a:spcAft>
                <a:spcPts val="0"/>
              </a:spcAft>
              <a:buFont typeface="Wingdings 3" charset="2"/>
              <a:buChar char=""/>
              <a:defRPr/>
            </a:pPr>
            <a:r>
              <a:rPr lang="es-ES" altLang="es-ES" sz="2000" smtClean="0">
                <a:solidFill>
                  <a:schemeClr val="tx1">
                    <a:lumMod val="85000"/>
                    <a:lumOff val="15000"/>
                  </a:schemeClr>
                </a:solidFill>
                <a:latin typeface="Bookman Old Style" pitchFamily="18" charset="0"/>
              </a:rPr>
              <a:t>Cultura, Recreación y Deporte.</a:t>
            </a:r>
          </a:p>
        </p:txBody>
      </p:sp>
    </p:spTree>
    <p:extLst>
      <p:ext uri="{BB962C8B-B14F-4D97-AF65-F5344CB8AC3E}">
        <p14:creationId xmlns:p14="http://schemas.microsoft.com/office/powerpoint/2010/main" val="99715539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Precedencia Ministerial, Ley 1444 de 2011:</a:t>
            </a:r>
            <a:endParaRPr lang="es-CO" dirty="0"/>
          </a:p>
        </p:txBody>
      </p:sp>
      <p:sp>
        <p:nvSpPr>
          <p:cNvPr id="3" name="2 Marcador de contenido"/>
          <p:cNvSpPr>
            <a:spLocks noGrp="1"/>
          </p:cNvSpPr>
          <p:nvPr>
            <p:ph idx="1"/>
          </p:nvPr>
        </p:nvSpPr>
        <p:spPr/>
        <p:txBody>
          <a:bodyPr>
            <a:normAutofit fontScale="85000" lnSpcReduction="20000"/>
          </a:bodyPr>
          <a:lstStyle/>
          <a:p>
            <a:endParaRPr lang="es-CO" dirty="0" smtClean="0"/>
          </a:p>
          <a:p>
            <a:pPr lvl="1" algn="just"/>
            <a:r>
              <a:rPr lang="es-ES" dirty="0"/>
              <a:t>Ministro del Interior.</a:t>
            </a:r>
            <a:endParaRPr lang="es-CO" sz="3200" dirty="0"/>
          </a:p>
          <a:p>
            <a:pPr lvl="1" algn="just"/>
            <a:r>
              <a:rPr lang="es-ES" dirty="0"/>
              <a:t>Ministro de Relaciones Exteriores.</a:t>
            </a:r>
            <a:endParaRPr lang="es-CO" sz="3200" dirty="0"/>
          </a:p>
          <a:p>
            <a:pPr lvl="1" algn="just"/>
            <a:r>
              <a:rPr lang="es-ES" dirty="0"/>
              <a:t>Ministro de Hacienda y Crédito Público.</a:t>
            </a:r>
            <a:endParaRPr lang="es-CO" sz="3200" dirty="0"/>
          </a:p>
          <a:p>
            <a:pPr lvl="1" algn="just"/>
            <a:r>
              <a:rPr lang="es-ES" dirty="0"/>
              <a:t>Ministro de la Justicia y el Derecho.</a:t>
            </a:r>
            <a:endParaRPr lang="es-CO" sz="3200" dirty="0"/>
          </a:p>
          <a:p>
            <a:pPr lvl="1" algn="just"/>
            <a:r>
              <a:rPr lang="es-ES" dirty="0"/>
              <a:t>Ministro de Defensa Nacional.</a:t>
            </a:r>
            <a:endParaRPr lang="es-CO" sz="3200" dirty="0"/>
          </a:p>
          <a:p>
            <a:pPr lvl="1" algn="just"/>
            <a:r>
              <a:rPr lang="es-ES" dirty="0"/>
              <a:t>Ministro de Agricultura y Desarrollo Rural.</a:t>
            </a:r>
            <a:endParaRPr lang="es-CO" sz="3200" dirty="0"/>
          </a:p>
          <a:p>
            <a:pPr lvl="1" algn="just"/>
            <a:r>
              <a:rPr lang="es-ES" dirty="0"/>
              <a:t>Ministro de Salud y Protección Social.</a:t>
            </a:r>
            <a:endParaRPr lang="es-CO" sz="3200" dirty="0"/>
          </a:p>
          <a:p>
            <a:pPr lvl="1" algn="just"/>
            <a:r>
              <a:rPr lang="es-ES" dirty="0"/>
              <a:t>Ministro de Trabajo.</a:t>
            </a:r>
            <a:endParaRPr lang="es-CO" sz="3200" dirty="0"/>
          </a:p>
          <a:p>
            <a:pPr lvl="1" algn="just"/>
            <a:r>
              <a:rPr lang="es-ES" dirty="0"/>
              <a:t>Ministro de Minas y Energía.</a:t>
            </a:r>
            <a:endParaRPr lang="es-CO" sz="3200" dirty="0"/>
          </a:p>
          <a:p>
            <a:pPr lvl="1" algn="just"/>
            <a:r>
              <a:rPr lang="es-ES" dirty="0"/>
              <a:t>Ministro de Comercio, Industria y Turismo.</a:t>
            </a:r>
            <a:endParaRPr lang="es-CO" sz="3200" dirty="0"/>
          </a:p>
          <a:p>
            <a:pPr lvl="1" algn="just"/>
            <a:r>
              <a:rPr lang="es-ES" dirty="0"/>
              <a:t>Ministro de Educación Nacional.</a:t>
            </a:r>
            <a:endParaRPr lang="es-CO" sz="3200" dirty="0"/>
          </a:p>
          <a:p>
            <a:pPr lvl="1" algn="just"/>
            <a:r>
              <a:rPr lang="es-ES" dirty="0"/>
              <a:t>Ministro de Ambiente y Desarrollo Sostenible.</a:t>
            </a:r>
            <a:endParaRPr lang="es-CO" sz="3200" dirty="0"/>
          </a:p>
          <a:p>
            <a:pPr lvl="1" algn="just"/>
            <a:r>
              <a:rPr lang="es-ES" dirty="0"/>
              <a:t>Ministro de Vivienda, Ciudad y Territorio.</a:t>
            </a:r>
            <a:endParaRPr lang="es-CO" sz="3200" dirty="0"/>
          </a:p>
          <a:p>
            <a:pPr lvl="1" algn="just"/>
            <a:r>
              <a:rPr lang="es-ES" dirty="0"/>
              <a:t>Ministro de Nuevas Tecnologías de la Información y las Comunicaciones.</a:t>
            </a:r>
            <a:endParaRPr lang="es-CO" sz="3200" dirty="0"/>
          </a:p>
          <a:p>
            <a:pPr lvl="1" algn="just"/>
            <a:r>
              <a:rPr lang="es-ES" dirty="0"/>
              <a:t>Ministro de Transporte.</a:t>
            </a:r>
            <a:endParaRPr lang="es-CO" sz="3200" dirty="0"/>
          </a:p>
          <a:p>
            <a:pPr lvl="1" algn="just"/>
            <a:r>
              <a:rPr lang="es-ES" dirty="0"/>
              <a:t>Ministro de Cultura</a:t>
            </a:r>
            <a:r>
              <a:rPr lang="es-ES" dirty="0" smtClean="0"/>
              <a:t>.</a:t>
            </a:r>
            <a:endParaRPr lang="es-CO" sz="32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5040784"/>
            <a:ext cx="8183562" cy="1052512"/>
          </a:xfrm>
        </p:spPr>
        <p:txBody>
          <a:bodyPr/>
          <a:lstStyle/>
          <a:p>
            <a:pPr>
              <a:defRPr/>
            </a:pPr>
            <a:r>
              <a:rPr lang="es-CO" dirty="0" smtClean="0"/>
              <a:t>Ministerio del Interior:</a:t>
            </a:r>
            <a:endParaRPr lang="es-CO" dirty="0"/>
          </a:p>
        </p:txBody>
      </p:sp>
      <p:sp>
        <p:nvSpPr>
          <p:cNvPr id="68611" name="2 Marcador de contenido"/>
          <p:cNvSpPr>
            <a:spLocks noGrp="1"/>
          </p:cNvSpPr>
          <p:nvPr>
            <p:ph idx="1"/>
          </p:nvPr>
        </p:nvSpPr>
        <p:spPr>
          <a:xfrm>
            <a:off x="503238" y="530225"/>
            <a:ext cx="8183562" cy="4187825"/>
          </a:xfrm>
        </p:spPr>
        <p:txBody>
          <a:bodyPr>
            <a:normAutofit/>
          </a:bodyPr>
          <a:lstStyle/>
          <a:p>
            <a:pPr algn="just"/>
            <a:r>
              <a:rPr lang="es-ES" b="1" dirty="0" smtClean="0"/>
              <a:t>Entidades Adscritas</a:t>
            </a:r>
            <a:endParaRPr lang="es-CO" b="1" dirty="0" smtClean="0"/>
          </a:p>
          <a:p>
            <a:pPr algn="just"/>
            <a:r>
              <a:rPr lang="es-ES" i="1" dirty="0" smtClean="0">
                <a:solidFill>
                  <a:srgbClr val="FF0000"/>
                </a:solidFill>
              </a:rPr>
              <a:t>Fondo para la Participación y el Fortalecimiento de la Democracia.</a:t>
            </a:r>
            <a:endParaRPr lang="es-CO" b="1" i="1" dirty="0" smtClean="0">
              <a:solidFill>
                <a:srgbClr val="FF0000"/>
              </a:solidFill>
            </a:endParaRPr>
          </a:p>
          <a:p>
            <a:pPr algn="just"/>
            <a:r>
              <a:rPr lang="es-ES" i="1" dirty="0" smtClean="0">
                <a:solidFill>
                  <a:srgbClr val="FF0000"/>
                </a:solidFill>
              </a:rPr>
              <a:t>Corporación Nacional para la Reconstrucción de la Cuenca del Río Páez y Zonas Aledañas "Nasa </a:t>
            </a:r>
            <a:r>
              <a:rPr lang="es-ES" i="1" dirty="0" err="1" smtClean="0">
                <a:solidFill>
                  <a:srgbClr val="FF0000"/>
                </a:solidFill>
              </a:rPr>
              <a:t>Kiwe</a:t>
            </a:r>
            <a:r>
              <a:rPr lang="es-ES" i="1" dirty="0" smtClean="0">
                <a:solidFill>
                  <a:srgbClr val="FF0000"/>
                </a:solidFill>
              </a:rPr>
              <a:t>".</a:t>
            </a:r>
            <a:endParaRPr lang="es-CO" b="1" i="1" dirty="0" smtClean="0">
              <a:solidFill>
                <a:srgbClr val="FF0000"/>
              </a:solidFill>
            </a:endParaRPr>
          </a:p>
          <a:p>
            <a:pPr algn="just"/>
            <a:r>
              <a:rPr lang="es-ES" i="1" dirty="0" smtClean="0">
                <a:solidFill>
                  <a:srgbClr val="FF0000"/>
                </a:solidFill>
              </a:rPr>
              <a:t>Dirección Nacional del Derecho de Autor – UAE.</a:t>
            </a:r>
          </a:p>
          <a:p>
            <a:pPr algn="just"/>
            <a:r>
              <a:rPr lang="es-ES" dirty="0">
                <a:solidFill>
                  <a:srgbClr val="FF0000"/>
                </a:solidFill>
              </a:rPr>
              <a:t>Dirección Nacional de Bomberos - UAE</a:t>
            </a:r>
            <a:r>
              <a:rPr lang="es-ES" b="1" dirty="0" smtClean="0">
                <a:solidFill>
                  <a:srgbClr val="FF0000"/>
                </a:solidFill>
              </a:rPr>
              <a:t>.</a:t>
            </a:r>
          </a:p>
          <a:p>
            <a:pPr algn="just"/>
            <a:r>
              <a:rPr lang="es-ES" dirty="0" smtClean="0">
                <a:solidFill>
                  <a:srgbClr val="FF0000"/>
                </a:solidFill>
              </a:rPr>
              <a:t>Unidad Nacional de Protección - UNP</a:t>
            </a:r>
            <a:endParaRPr lang="es-CO" dirty="0" smtClean="0">
              <a:solidFill>
                <a:srgbClr val="FF0000"/>
              </a:solidFill>
            </a:endParaRPr>
          </a:p>
          <a:p>
            <a:pPr algn="just"/>
            <a:r>
              <a:rPr lang="es-ES" b="1" dirty="0" smtClean="0"/>
              <a:t>Entidades Vinculadas</a:t>
            </a:r>
            <a:endParaRPr lang="es-CO" b="1" dirty="0" smtClean="0"/>
          </a:p>
          <a:p>
            <a:pPr algn="just"/>
            <a:r>
              <a:rPr lang="es-ES" i="1" dirty="0" smtClean="0">
                <a:solidFill>
                  <a:srgbClr val="FF0000"/>
                </a:solidFill>
              </a:rPr>
              <a:t>Imprenta Nacional de Colombia</a:t>
            </a:r>
            <a:endParaRPr lang="es-ES" dirty="0" smtClean="0">
              <a:solidFill>
                <a:srgbClr val="FF000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M</a:t>
            </a:r>
            <a:r>
              <a:rPr lang="es-CO" dirty="0" smtClean="0"/>
              <a:t>inisterio del Interior</a:t>
            </a:r>
            <a:endParaRPr lang="es-CO" dirty="0"/>
          </a:p>
        </p:txBody>
      </p:sp>
      <p:sp>
        <p:nvSpPr>
          <p:cNvPr id="3" name="Marcador de contenido 2"/>
          <p:cNvSpPr>
            <a:spLocks noGrp="1"/>
          </p:cNvSpPr>
          <p:nvPr>
            <p:ph idx="1"/>
          </p:nvPr>
        </p:nvSpPr>
        <p:spPr/>
        <p:txBody>
          <a:bodyPr/>
          <a:lstStyle/>
          <a:p>
            <a:r>
              <a:rPr lang="es-CO" b="1" dirty="0"/>
              <a:t>Fondos Especiales</a:t>
            </a:r>
            <a:r>
              <a:rPr lang="es-CO" b="1" dirty="0">
                <a:solidFill>
                  <a:srgbClr val="FF0000"/>
                </a:solidFill>
              </a:rPr>
              <a:t>: </a:t>
            </a:r>
            <a:endParaRPr lang="es-CO" dirty="0">
              <a:solidFill>
                <a:srgbClr val="FF0000"/>
              </a:solidFill>
            </a:endParaRPr>
          </a:p>
          <a:p>
            <a:r>
              <a:rPr lang="es-CO" dirty="0">
                <a:solidFill>
                  <a:srgbClr val="FF0000"/>
                </a:solidFill>
              </a:rPr>
              <a:t>Fondo de Protección de Justicia </a:t>
            </a:r>
          </a:p>
          <a:p>
            <a:r>
              <a:rPr lang="es-CO" dirty="0">
                <a:solidFill>
                  <a:srgbClr val="FF0000"/>
                </a:solidFill>
              </a:rPr>
              <a:t>Fondo de seguridad y convivencia ciudadana - FONSECON. </a:t>
            </a:r>
          </a:p>
          <a:p>
            <a:r>
              <a:rPr lang="es-CO" dirty="0">
                <a:solidFill>
                  <a:srgbClr val="FF0000"/>
                </a:solidFill>
              </a:rPr>
              <a:t>Fondo Nacional de Bomberos</a:t>
            </a:r>
          </a:p>
          <a:p>
            <a:pPr algn="just"/>
            <a:r>
              <a:rPr lang="es-CO" dirty="0">
                <a:solidFill>
                  <a:srgbClr val="FF0000"/>
                </a:solidFill>
              </a:rPr>
              <a:t>Fondo Nacional de Lucha contra la Trata de Personas</a:t>
            </a:r>
            <a:r>
              <a:rPr lang="es-CO" dirty="0" smtClean="0">
                <a:solidFill>
                  <a:srgbClr val="FF0000"/>
                </a:solidFill>
              </a:rPr>
              <a:t>.</a:t>
            </a:r>
            <a:endParaRPr lang="es-CO" dirty="0">
              <a:solidFill>
                <a:srgbClr val="FF0000"/>
              </a:solidFill>
            </a:endParaRPr>
          </a:p>
        </p:txBody>
      </p:sp>
    </p:spTree>
    <p:extLst>
      <p:ext uri="{BB962C8B-B14F-4D97-AF65-F5344CB8AC3E}">
        <p14:creationId xmlns:p14="http://schemas.microsoft.com/office/powerpoint/2010/main" val="12579027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Ministerio del Interior</a:t>
            </a:r>
            <a:endParaRPr lang="es-CO" dirty="0"/>
          </a:p>
        </p:txBody>
      </p:sp>
      <p:sp>
        <p:nvSpPr>
          <p:cNvPr id="3" name="Marcador de contenido 2"/>
          <p:cNvSpPr>
            <a:spLocks noGrp="1"/>
          </p:cNvSpPr>
          <p:nvPr>
            <p:ph idx="1"/>
          </p:nvPr>
        </p:nvSpPr>
        <p:spPr>
          <a:xfrm>
            <a:off x="971600" y="1363785"/>
            <a:ext cx="7290055" cy="4023360"/>
          </a:xfrm>
        </p:spPr>
        <p:txBody>
          <a:bodyPr>
            <a:normAutofit fontScale="25000" lnSpcReduction="20000"/>
          </a:bodyPr>
          <a:lstStyle/>
          <a:p>
            <a:pPr algn="just"/>
            <a:r>
              <a:rPr lang="es-CO" b="1" dirty="0" smtClean="0"/>
              <a:t>Comités </a:t>
            </a:r>
            <a:r>
              <a:rPr lang="es-CO" b="1" dirty="0"/>
              <a:t>y Comisiones</a:t>
            </a:r>
            <a:r>
              <a:rPr lang="es-CO" dirty="0">
                <a:solidFill>
                  <a:srgbClr val="FF0000"/>
                </a:solidFill>
              </a:rPr>
              <a:t>: </a:t>
            </a:r>
          </a:p>
          <a:p>
            <a:pPr algn="just"/>
            <a:r>
              <a:rPr lang="es-CO" dirty="0">
                <a:solidFill>
                  <a:srgbClr val="FF0000"/>
                </a:solidFill>
              </a:rPr>
              <a:t>Artículo 1.1.3.6 Comisión para la Coordinación y Seguimiento de los Procesos Electorales (Decreto 2821 de 2013) </a:t>
            </a:r>
          </a:p>
          <a:p>
            <a:pPr algn="just"/>
            <a:r>
              <a:rPr lang="es-CO" dirty="0">
                <a:solidFill>
                  <a:srgbClr val="FF0000"/>
                </a:solidFill>
              </a:rPr>
              <a:t>Artículo 1.1.3.7. Comisión Intersectorial para el Avance de la Población Afrocolombiana, </a:t>
            </a:r>
            <a:r>
              <a:rPr lang="es-CO" dirty="0" err="1">
                <a:solidFill>
                  <a:srgbClr val="FF0000"/>
                </a:solidFill>
              </a:rPr>
              <a:t>Palenquera</a:t>
            </a:r>
            <a:r>
              <a:rPr lang="es-CO" dirty="0">
                <a:solidFill>
                  <a:srgbClr val="FF0000"/>
                </a:solidFill>
              </a:rPr>
              <a:t> y Raizal (Decreto 4181 de 2007, Decreto 4401 de 2008) </a:t>
            </a:r>
          </a:p>
          <a:p>
            <a:pPr algn="just"/>
            <a:r>
              <a:rPr lang="es-CO" dirty="0">
                <a:solidFill>
                  <a:srgbClr val="FF0000"/>
                </a:solidFill>
              </a:rPr>
              <a:t>Artículo 1.1.3.8. Comisión Intersectorial para la promoción, respeto y garantía de los Derechos Humanos y del Derecho Internacional Humanitario en el Departamento de Arauca (Decreto 1722 de 2002, Decreto 0285 de 2013) </a:t>
            </a:r>
          </a:p>
          <a:p>
            <a:pPr algn="just"/>
            <a:r>
              <a:rPr lang="es-CO" dirty="0">
                <a:solidFill>
                  <a:srgbClr val="FF0000"/>
                </a:solidFill>
              </a:rPr>
              <a:t>Artículo 1.1.3.9. Comité Interinstitucional para la reglamentación de los Convenios de Derecho Público Interno (Decreto 1321 de 1998) </a:t>
            </a:r>
          </a:p>
          <a:p>
            <a:pPr algn="just"/>
            <a:r>
              <a:rPr lang="es-CO" dirty="0">
                <a:solidFill>
                  <a:srgbClr val="FF0000"/>
                </a:solidFill>
              </a:rPr>
              <a:t>Artículo 1.1.3.10. Comité Técnico del Sistema Integrado de Emergencias y Seguridad, SIES (Decreto 4708 de 2009) </a:t>
            </a:r>
          </a:p>
          <a:p>
            <a:pPr algn="just"/>
            <a:r>
              <a:rPr lang="es-CO" dirty="0">
                <a:solidFill>
                  <a:srgbClr val="FF0000"/>
                </a:solidFill>
              </a:rPr>
              <a:t>Artículo 1.1.3.11. Comisión Consultiva de Alto Nivel y Comisiones Consultivas Departamentales y del Distrito Capital de Bogotá para las Comunidades Negras, </a:t>
            </a:r>
            <a:r>
              <a:rPr lang="es-CO" dirty="0" err="1">
                <a:solidFill>
                  <a:srgbClr val="FF0000"/>
                </a:solidFill>
              </a:rPr>
              <a:t>Afrocolombíanas</a:t>
            </a:r>
            <a:r>
              <a:rPr lang="es-CO" dirty="0">
                <a:solidFill>
                  <a:srgbClr val="FF0000"/>
                </a:solidFill>
              </a:rPr>
              <a:t>, Raizales y </a:t>
            </a:r>
            <a:r>
              <a:rPr lang="es-CO" dirty="0" err="1">
                <a:solidFill>
                  <a:srgbClr val="FF0000"/>
                </a:solidFill>
              </a:rPr>
              <a:t>Palenqueras</a:t>
            </a:r>
            <a:r>
              <a:rPr lang="es-CO" dirty="0">
                <a:solidFill>
                  <a:srgbClr val="FF0000"/>
                </a:solidFill>
              </a:rPr>
              <a:t> (Decreto 3770 de 2008, Capítulos 1 y 2, artículos 1 13) </a:t>
            </a:r>
          </a:p>
          <a:p>
            <a:pPr algn="just"/>
            <a:r>
              <a:rPr lang="es-CO" dirty="0">
                <a:solidFill>
                  <a:srgbClr val="FF0000"/>
                </a:solidFill>
              </a:rPr>
              <a:t>Artículo 1.1.3.12. Comisión para el Desarrollo Integral de la Política Indígena del Departamento del Cauca (Decreto de 1999) </a:t>
            </a:r>
          </a:p>
          <a:p>
            <a:pPr algn="just"/>
            <a:r>
              <a:rPr lang="es-CO" dirty="0">
                <a:solidFill>
                  <a:srgbClr val="FF0000"/>
                </a:solidFill>
              </a:rPr>
              <a:t>Artículo 1.1.3.13. Mesa Regional Amazónica (Decreto 3012 de 2005) </a:t>
            </a:r>
          </a:p>
          <a:p>
            <a:pPr algn="just"/>
            <a:r>
              <a:rPr lang="es-CO" dirty="0">
                <a:solidFill>
                  <a:srgbClr val="FF0000"/>
                </a:solidFill>
              </a:rPr>
              <a:t>Artículo 1.1.3.14. Mesa de Concertación para el Pueblo </a:t>
            </a:r>
            <a:r>
              <a:rPr lang="es-CO" dirty="0" err="1">
                <a:solidFill>
                  <a:srgbClr val="FF0000"/>
                </a:solidFill>
              </a:rPr>
              <a:t>Awa</a:t>
            </a:r>
            <a:r>
              <a:rPr lang="es-CO" dirty="0">
                <a:solidFill>
                  <a:srgbClr val="FF0000"/>
                </a:solidFill>
              </a:rPr>
              <a:t> (Decreto 1 2010) </a:t>
            </a:r>
          </a:p>
          <a:p>
            <a:pPr algn="just"/>
            <a:r>
              <a:rPr lang="es-CO" dirty="0">
                <a:solidFill>
                  <a:srgbClr val="FF0000"/>
                </a:solidFill>
              </a:rPr>
              <a:t>Artículo 1.1.3.1 Comisión Intersectorial Alertas Tempranas (CIAT). (Decreto 2890 de 2013) </a:t>
            </a:r>
          </a:p>
          <a:p>
            <a:pPr algn="just"/>
            <a:r>
              <a:rPr lang="es-CO" dirty="0">
                <a:solidFill>
                  <a:srgbClr val="FF0000"/>
                </a:solidFill>
              </a:rPr>
              <a:t>Artículo 1.1.3.16. Comisión de Derechos Humanos de los Pueblos </a:t>
            </a:r>
            <a:r>
              <a:rPr lang="es-CO" dirty="0" smtClean="0">
                <a:solidFill>
                  <a:srgbClr val="FF0000"/>
                </a:solidFill>
              </a:rPr>
              <a:t>Indígenas. </a:t>
            </a:r>
            <a:r>
              <a:rPr lang="es-CO" dirty="0">
                <a:solidFill>
                  <a:srgbClr val="FF0000"/>
                </a:solidFill>
              </a:rPr>
              <a:t>(Decreto 1396 de 1996) </a:t>
            </a:r>
          </a:p>
          <a:p>
            <a:pPr algn="just"/>
            <a:r>
              <a:rPr lang="es-CO" dirty="0">
                <a:solidFill>
                  <a:srgbClr val="FF0000"/>
                </a:solidFill>
              </a:rPr>
              <a:t>Artículo 1.1.3.17. Comité Interinstitucional de Participación, CIP. (Decreto 2231 de 1995)</a:t>
            </a:r>
          </a:p>
          <a:p>
            <a:pPr algn="just"/>
            <a:r>
              <a:rPr lang="es-CO" dirty="0">
                <a:solidFill>
                  <a:srgbClr val="FF0000"/>
                </a:solidFill>
              </a:rPr>
              <a:t>Comisión de Ordenamiento Territorial, COT.</a:t>
            </a:r>
          </a:p>
          <a:p>
            <a:pPr algn="just"/>
            <a:r>
              <a:rPr lang="es-CO" dirty="0">
                <a:solidFill>
                  <a:srgbClr val="FF0000"/>
                </a:solidFill>
              </a:rPr>
              <a:t>Comité Interinstitucional de Genética Forense.</a:t>
            </a:r>
          </a:p>
          <a:p>
            <a:pPr algn="just"/>
            <a:r>
              <a:rPr lang="es-CO" dirty="0">
                <a:solidFill>
                  <a:srgbClr val="FF0000"/>
                </a:solidFill>
              </a:rPr>
              <a:t>Artículo 2.2.2.1.18. Comisión de búsqueda de personas desaparecidas.</a:t>
            </a:r>
          </a:p>
          <a:p>
            <a:pPr algn="just"/>
            <a:r>
              <a:rPr lang="es-CO" dirty="0">
                <a:solidFill>
                  <a:srgbClr val="FF0000"/>
                </a:solidFill>
              </a:rPr>
              <a:t>Comité Interinstitucional para la Lucha contra la Trata de Personas</a:t>
            </a:r>
          </a:p>
          <a:p>
            <a:pPr algn="just"/>
            <a:r>
              <a:rPr lang="es-CO" dirty="0">
                <a:solidFill>
                  <a:srgbClr val="FF0000"/>
                </a:solidFill>
              </a:rPr>
              <a:t>Comisión Nacional de Seguridad, Comodidad y Convivencia en el Fútbol y Observatorio Nacional de Violencia asociada al fútbol. (Decreto 1007 2012, </a:t>
            </a:r>
            <a:r>
              <a:rPr lang="es-CO" dirty="0" smtClean="0">
                <a:solidFill>
                  <a:srgbClr val="FF0000"/>
                </a:solidFill>
              </a:rPr>
              <a:t>artículo </a:t>
            </a:r>
            <a:r>
              <a:rPr lang="es-CO" dirty="0">
                <a:solidFill>
                  <a:srgbClr val="FF0000"/>
                </a:solidFill>
              </a:rPr>
              <a:t>25).</a:t>
            </a:r>
          </a:p>
          <a:p>
            <a:pPr algn="just"/>
            <a:r>
              <a:rPr lang="es-CO" dirty="0">
                <a:solidFill>
                  <a:srgbClr val="FF0000"/>
                </a:solidFill>
              </a:rPr>
              <a:t>Comisión Técnica para la Seguridad, Comodidad y Convivencia en el Fútbol.</a:t>
            </a:r>
          </a:p>
          <a:p>
            <a:pPr algn="just"/>
            <a:r>
              <a:rPr lang="es-CO" dirty="0">
                <a:solidFill>
                  <a:srgbClr val="FF0000"/>
                </a:solidFill>
              </a:rPr>
              <a:t>Programa de Protección para Víctimas y Testigos en el ámbito de la Ley 975 de 2005</a:t>
            </a:r>
          </a:p>
          <a:p>
            <a:pPr algn="just"/>
            <a:r>
              <a:rPr lang="es-CO" dirty="0">
                <a:solidFill>
                  <a:srgbClr val="FF0000"/>
                </a:solidFill>
              </a:rPr>
              <a:t>Comité de Evaluación de Riesgo y Recomendación de Medidas – </a:t>
            </a:r>
            <a:r>
              <a:rPr lang="es-CO" dirty="0" err="1">
                <a:solidFill>
                  <a:srgbClr val="FF0000"/>
                </a:solidFill>
              </a:rPr>
              <a:t>Cerrem</a:t>
            </a:r>
            <a:endParaRPr lang="es-CO" dirty="0">
              <a:solidFill>
                <a:srgbClr val="FF0000"/>
              </a:solidFill>
            </a:endParaRPr>
          </a:p>
          <a:p>
            <a:pPr algn="just"/>
            <a:r>
              <a:rPr lang="es-CO" dirty="0">
                <a:solidFill>
                  <a:srgbClr val="FF0000"/>
                </a:solidFill>
              </a:rPr>
              <a:t>Comisión Consultiva de Alto Nivel para las Comunidades Negras, Afrocolombianas, Raizales y </a:t>
            </a:r>
            <a:r>
              <a:rPr lang="es-CO" dirty="0" err="1">
                <a:solidFill>
                  <a:srgbClr val="FF0000"/>
                </a:solidFill>
              </a:rPr>
              <a:t>Palenqueras</a:t>
            </a:r>
            <a:r>
              <a:rPr lang="es-CO" dirty="0">
                <a:solidFill>
                  <a:srgbClr val="FF0000"/>
                </a:solidFill>
              </a:rPr>
              <a:t>, prevista en el artículo 45 de la Ley 70 de 1993 y la Subcomisión de Consulta Previa, de que trata la Ley 21 de 1991.</a:t>
            </a:r>
          </a:p>
          <a:p>
            <a:pPr algn="just"/>
            <a:r>
              <a:rPr lang="es-CO" dirty="0">
                <a:solidFill>
                  <a:srgbClr val="FF0000"/>
                </a:solidFill>
              </a:rPr>
              <a:t>Comisión Nacional Diálogo, espacio de interlocución con el Estado colombiano y el grupo étnico </a:t>
            </a:r>
            <a:r>
              <a:rPr lang="es-CO" dirty="0" err="1">
                <a:solidFill>
                  <a:srgbClr val="FF0000"/>
                </a:solidFill>
              </a:rPr>
              <a:t>Rom</a:t>
            </a:r>
            <a:r>
              <a:rPr lang="es-CO" dirty="0">
                <a:solidFill>
                  <a:srgbClr val="FF0000"/>
                </a:solidFill>
              </a:rPr>
              <a:t> o Gitano.</a:t>
            </a:r>
          </a:p>
          <a:p>
            <a:pPr algn="just"/>
            <a:r>
              <a:rPr lang="es-CO" dirty="0">
                <a:solidFill>
                  <a:srgbClr val="FF0000"/>
                </a:solidFill>
              </a:rPr>
              <a:t>Comité de Inversión en Infraestructura para Espectáculos Públicos de las Artes Escénicas (CIEPA).</a:t>
            </a:r>
          </a:p>
          <a:p>
            <a:pPr algn="just"/>
            <a:r>
              <a:rPr lang="es-CO" dirty="0">
                <a:solidFill>
                  <a:srgbClr val="FF0000"/>
                </a:solidFill>
              </a:rPr>
              <a:t>Junta Nacional de Bomberos de Colombia</a:t>
            </a:r>
          </a:p>
          <a:p>
            <a:endParaRPr lang="es-CO" dirty="0"/>
          </a:p>
        </p:txBody>
      </p:sp>
    </p:spTree>
    <p:extLst>
      <p:ext uri="{BB962C8B-B14F-4D97-AF65-F5344CB8AC3E}">
        <p14:creationId xmlns:p14="http://schemas.microsoft.com/office/powerpoint/2010/main" val="20868899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normAutofit/>
          </a:bodyPr>
          <a:lstStyle/>
          <a:p>
            <a:pPr>
              <a:defRPr/>
            </a:pPr>
            <a:r>
              <a:rPr lang="es-CO" dirty="0" smtClean="0"/>
              <a:t>Ministerio de Relaciones Exteriores:</a:t>
            </a:r>
            <a:endParaRPr lang="es-CO" dirty="0"/>
          </a:p>
        </p:txBody>
      </p:sp>
      <p:sp>
        <p:nvSpPr>
          <p:cNvPr id="69635" name="2 Marcador de contenido"/>
          <p:cNvSpPr>
            <a:spLocks noGrp="1"/>
          </p:cNvSpPr>
          <p:nvPr>
            <p:ph idx="1"/>
          </p:nvPr>
        </p:nvSpPr>
        <p:spPr>
          <a:xfrm>
            <a:off x="503238" y="530225"/>
            <a:ext cx="8183562" cy="4187825"/>
          </a:xfrm>
        </p:spPr>
        <p:txBody>
          <a:bodyPr/>
          <a:lstStyle/>
          <a:p>
            <a:pPr algn="just"/>
            <a:r>
              <a:rPr lang="es-ES" b="1" dirty="0" smtClean="0"/>
              <a:t>Entidades Adscritas</a:t>
            </a:r>
            <a:endParaRPr lang="es-CO" b="1" dirty="0" smtClean="0"/>
          </a:p>
          <a:p>
            <a:pPr algn="just"/>
            <a:r>
              <a:rPr lang="es-ES" dirty="0" smtClean="0">
                <a:solidFill>
                  <a:srgbClr val="FF0000"/>
                </a:solidFill>
              </a:rPr>
              <a:t>UAE - Fondo Rotatorio del Ministerio de Relaciones Exteriores</a:t>
            </a:r>
            <a:endParaRPr lang="es-CO" b="1" dirty="0" smtClean="0">
              <a:solidFill>
                <a:srgbClr val="FF0000"/>
              </a:solidFill>
            </a:endParaRPr>
          </a:p>
          <a:p>
            <a:pPr algn="just"/>
            <a:r>
              <a:rPr lang="es-ES" dirty="0" smtClean="0">
                <a:solidFill>
                  <a:srgbClr val="FF0000"/>
                </a:solidFill>
              </a:rPr>
              <a:t>Unidad Administrativa Especial de Migraciones</a:t>
            </a:r>
            <a:r>
              <a:rPr lang="es-ES" b="1" dirty="0" smtClean="0">
                <a:solidFill>
                  <a:srgbClr val="FF0000"/>
                </a:solidFill>
              </a:rPr>
              <a:t>.</a:t>
            </a:r>
            <a:endParaRPr lang="es-CO" dirty="0" smtClean="0">
              <a:solidFill>
                <a:srgbClr val="FF0000"/>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dirty="0" smtClean="0"/>
              <a:t>Ministerio de Relaciones Exteriores:</a:t>
            </a:r>
            <a:endParaRPr lang="es-CO" dirty="0"/>
          </a:p>
        </p:txBody>
      </p:sp>
      <p:sp>
        <p:nvSpPr>
          <p:cNvPr id="3" name="Marcador de contenido 2"/>
          <p:cNvSpPr>
            <a:spLocks noGrp="1"/>
          </p:cNvSpPr>
          <p:nvPr>
            <p:ph idx="1"/>
          </p:nvPr>
        </p:nvSpPr>
        <p:spPr/>
        <p:txBody>
          <a:bodyPr>
            <a:normAutofit fontScale="77500" lnSpcReduction="20000"/>
          </a:bodyPr>
          <a:lstStyle/>
          <a:p>
            <a:pPr algn="just"/>
            <a:r>
              <a:rPr lang="es-CO" b="1" dirty="0"/>
              <a:t>Comisiones y Comités</a:t>
            </a:r>
            <a:r>
              <a:rPr lang="es-CO" dirty="0">
                <a:solidFill>
                  <a:srgbClr val="FF0000"/>
                </a:solidFill>
              </a:rPr>
              <a:t>:</a:t>
            </a:r>
          </a:p>
          <a:p>
            <a:pPr algn="just"/>
            <a:r>
              <a:rPr lang="es-CO" dirty="0" smtClean="0">
                <a:solidFill>
                  <a:srgbClr val="FF0000"/>
                </a:solidFill>
              </a:rPr>
              <a:t>Comisión </a:t>
            </a:r>
            <a:r>
              <a:rPr lang="es-CO" dirty="0">
                <a:solidFill>
                  <a:srgbClr val="FF0000"/>
                </a:solidFill>
              </a:rPr>
              <a:t>intersectorial para el retorno. </a:t>
            </a:r>
          </a:p>
          <a:p>
            <a:pPr algn="just"/>
            <a:r>
              <a:rPr lang="es-CO" dirty="0" smtClean="0">
                <a:solidFill>
                  <a:srgbClr val="FF0000"/>
                </a:solidFill>
              </a:rPr>
              <a:t>Comisión </a:t>
            </a:r>
            <a:r>
              <a:rPr lang="es-CO" dirty="0">
                <a:solidFill>
                  <a:srgbClr val="FF0000"/>
                </a:solidFill>
              </a:rPr>
              <a:t>nacional para asuntos Antárticos.</a:t>
            </a:r>
          </a:p>
          <a:p>
            <a:pPr algn="just"/>
            <a:r>
              <a:rPr lang="es-CO" dirty="0" smtClean="0">
                <a:solidFill>
                  <a:srgbClr val="FF0000"/>
                </a:solidFill>
              </a:rPr>
              <a:t>Comisión </a:t>
            </a:r>
            <a:r>
              <a:rPr lang="es-CO" dirty="0">
                <a:solidFill>
                  <a:srgbClr val="FF0000"/>
                </a:solidFill>
              </a:rPr>
              <a:t>nacional permanente de la organización del Tratado de Cooperación Amazónica. </a:t>
            </a:r>
          </a:p>
          <a:p>
            <a:pPr algn="just"/>
            <a:r>
              <a:rPr lang="es-CO" dirty="0" smtClean="0">
                <a:solidFill>
                  <a:srgbClr val="FF0000"/>
                </a:solidFill>
              </a:rPr>
              <a:t>Comisión </a:t>
            </a:r>
            <a:r>
              <a:rPr lang="es-CO" dirty="0">
                <a:solidFill>
                  <a:srgbClr val="FF0000"/>
                </a:solidFill>
              </a:rPr>
              <a:t>asesora para la determinación de la condición refugiado (CONARE) </a:t>
            </a:r>
          </a:p>
          <a:p>
            <a:pPr algn="just"/>
            <a:r>
              <a:rPr lang="es-CO" dirty="0" smtClean="0">
                <a:solidFill>
                  <a:srgbClr val="FF0000"/>
                </a:solidFill>
              </a:rPr>
              <a:t>Autoridad </a:t>
            </a:r>
            <a:r>
              <a:rPr lang="es-CO" dirty="0">
                <a:solidFill>
                  <a:srgbClr val="FF0000"/>
                </a:solidFill>
              </a:rPr>
              <a:t>Nacional la Prohibición del Desarrollo, Producción, el Almacenamiento y el Empleo de Armas Químicas y su Destrucción, ANPROAQ. Comisión intersectorial</a:t>
            </a:r>
          </a:p>
          <a:p>
            <a:pPr algn="just"/>
            <a:r>
              <a:rPr lang="es-CO" dirty="0" smtClean="0">
                <a:solidFill>
                  <a:srgbClr val="FF0000"/>
                </a:solidFill>
              </a:rPr>
              <a:t>Comité </a:t>
            </a:r>
            <a:r>
              <a:rPr lang="es-CO" dirty="0">
                <a:solidFill>
                  <a:srgbClr val="FF0000"/>
                </a:solidFill>
              </a:rPr>
              <a:t>de Coordinación Nacional para la Prevención, Combate y Erradicación Tráfico Ilícito de Armas Pequeñas y Ligeras en todos sus aspectos. </a:t>
            </a:r>
          </a:p>
          <a:p>
            <a:pPr algn="just"/>
            <a:r>
              <a:rPr lang="es-CO" dirty="0" smtClean="0">
                <a:solidFill>
                  <a:srgbClr val="FF0000"/>
                </a:solidFill>
              </a:rPr>
              <a:t>Comité </a:t>
            </a:r>
            <a:r>
              <a:rPr lang="es-CO" dirty="0">
                <a:solidFill>
                  <a:srgbClr val="FF0000"/>
                </a:solidFill>
              </a:rPr>
              <a:t>Asistencia a Connacionales en el Exterior. </a:t>
            </a:r>
          </a:p>
          <a:p>
            <a:pPr algn="just"/>
            <a:r>
              <a:rPr lang="es-CO" dirty="0" smtClean="0">
                <a:solidFill>
                  <a:srgbClr val="FF0000"/>
                </a:solidFill>
              </a:rPr>
              <a:t>Comité </a:t>
            </a:r>
            <a:r>
              <a:rPr lang="es-CO" dirty="0">
                <a:solidFill>
                  <a:srgbClr val="FF0000"/>
                </a:solidFill>
              </a:rPr>
              <a:t>evaluador de casos Fondo Especial para las Migraciones.</a:t>
            </a:r>
          </a:p>
          <a:p>
            <a:pPr algn="just"/>
            <a:r>
              <a:rPr lang="es-CO" dirty="0">
                <a:solidFill>
                  <a:srgbClr val="FF0000"/>
                </a:solidFill>
              </a:rPr>
              <a:t>Comisión para Asuntos de Nacionalidad.</a:t>
            </a:r>
          </a:p>
          <a:p>
            <a:endParaRPr lang="es-CO" dirty="0"/>
          </a:p>
        </p:txBody>
      </p:sp>
    </p:spTree>
    <p:extLst>
      <p:ext uri="{BB962C8B-B14F-4D97-AF65-F5344CB8AC3E}">
        <p14:creationId xmlns:p14="http://schemas.microsoft.com/office/powerpoint/2010/main" val="39253889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normAutofit fontScale="90000"/>
          </a:bodyPr>
          <a:lstStyle/>
          <a:p>
            <a:pPr>
              <a:defRPr/>
            </a:pPr>
            <a:r>
              <a:rPr lang="es-CO" dirty="0" smtClean="0"/>
              <a:t>Ministerio de Hacienda y Crédito Público:</a:t>
            </a:r>
            <a:endParaRPr lang="es-CO" dirty="0"/>
          </a:p>
        </p:txBody>
      </p:sp>
      <p:sp>
        <p:nvSpPr>
          <p:cNvPr id="70659" name="2 Marcador de contenido"/>
          <p:cNvSpPr>
            <a:spLocks noGrp="1"/>
          </p:cNvSpPr>
          <p:nvPr>
            <p:ph idx="1"/>
          </p:nvPr>
        </p:nvSpPr>
        <p:spPr>
          <a:xfrm>
            <a:off x="503238" y="530225"/>
            <a:ext cx="8183562" cy="4483100"/>
          </a:xfrm>
        </p:spPr>
        <p:txBody>
          <a:bodyPr/>
          <a:lstStyle/>
          <a:p>
            <a:r>
              <a:rPr lang="es-ES" sz="1400" b="1" dirty="0" smtClean="0"/>
              <a:t>Entidades Adscritas:</a:t>
            </a:r>
            <a:endParaRPr lang="es-CO" sz="1400" b="1" dirty="0" smtClean="0"/>
          </a:p>
          <a:p>
            <a:pPr algn="just"/>
            <a:r>
              <a:rPr lang="es-ES" sz="1400" dirty="0" smtClean="0">
                <a:solidFill>
                  <a:srgbClr val="FF0000"/>
                </a:solidFill>
              </a:rPr>
              <a:t>Unidad Administrativa Especial de Información y Análisis Financiero - UIAF.</a:t>
            </a:r>
            <a:endParaRPr lang="es-CO" sz="1400" dirty="0" smtClean="0">
              <a:solidFill>
                <a:srgbClr val="FF0000"/>
              </a:solidFill>
            </a:endParaRPr>
          </a:p>
          <a:p>
            <a:r>
              <a:rPr lang="es-ES" sz="1400" dirty="0" smtClean="0">
                <a:solidFill>
                  <a:srgbClr val="FF0000"/>
                </a:solidFill>
              </a:rPr>
              <a:t>Fondo de Garantías de Instituciones Financieras -FOGAFIN, Ente de Naturaleza Única. </a:t>
            </a:r>
            <a:endParaRPr lang="es-CO" sz="1400" dirty="0" smtClean="0">
              <a:solidFill>
                <a:srgbClr val="FF0000"/>
              </a:solidFill>
            </a:endParaRPr>
          </a:p>
          <a:p>
            <a:r>
              <a:rPr lang="es-ES" sz="1400" b="1" i="1" dirty="0" smtClean="0"/>
              <a:t>No aparecen en el DUR</a:t>
            </a:r>
            <a:r>
              <a:rPr lang="es-ES" sz="1400" i="1" dirty="0" smtClean="0"/>
              <a:t>:</a:t>
            </a:r>
          </a:p>
          <a:p>
            <a:r>
              <a:rPr lang="es-ES" sz="1400" i="1" dirty="0" smtClean="0">
                <a:solidFill>
                  <a:srgbClr val="FF0000"/>
                </a:solidFill>
              </a:rPr>
              <a:t>Unidad </a:t>
            </a:r>
            <a:r>
              <a:rPr lang="es-ES" sz="1400" i="1" dirty="0">
                <a:solidFill>
                  <a:srgbClr val="FF0000"/>
                </a:solidFill>
              </a:rPr>
              <a:t>Administrativa Especial - Dirección de Impuestos y Aduanas Nacionales DIAN.</a:t>
            </a:r>
            <a:endParaRPr lang="es-CO" sz="1400" i="1" dirty="0">
              <a:solidFill>
                <a:srgbClr val="FF0000"/>
              </a:solidFill>
            </a:endParaRPr>
          </a:p>
          <a:p>
            <a:r>
              <a:rPr lang="es-ES" sz="1400" i="1" dirty="0">
                <a:solidFill>
                  <a:srgbClr val="FF0000"/>
                </a:solidFill>
              </a:rPr>
              <a:t>Unidad Administrativa Especial - Unidad de Proyección Normativa y Estudios de Regulación Financiera – URF.</a:t>
            </a:r>
            <a:endParaRPr lang="es-CO" sz="1400" i="1" dirty="0">
              <a:solidFill>
                <a:srgbClr val="FF0000"/>
              </a:solidFill>
            </a:endParaRPr>
          </a:p>
          <a:p>
            <a:r>
              <a:rPr lang="es-ES" sz="1400" i="1" dirty="0">
                <a:solidFill>
                  <a:srgbClr val="FF0000"/>
                </a:solidFill>
              </a:rPr>
              <a:t>Unidad Administrativa Especial - Agencia del Inspector General de Tributos, Rentas y Contribuciones Parafiscales – ITRC</a:t>
            </a:r>
            <a:r>
              <a:rPr lang="es-ES" sz="1400" i="1" dirty="0" smtClean="0">
                <a:solidFill>
                  <a:srgbClr val="FF0000"/>
                </a:solidFill>
              </a:rPr>
              <a:t>.</a:t>
            </a:r>
          </a:p>
          <a:p>
            <a:r>
              <a:rPr lang="es-ES" sz="1400" i="1" dirty="0">
                <a:solidFill>
                  <a:srgbClr val="FF0000"/>
                </a:solidFill>
              </a:rPr>
              <a:t>Unidad Administrativa Especial - Contaduría General de la Nación. </a:t>
            </a:r>
            <a:endParaRPr lang="es-CO" sz="1400" i="1" dirty="0">
              <a:solidFill>
                <a:srgbClr val="FF0000"/>
              </a:solidFill>
            </a:endParaRPr>
          </a:p>
          <a:p>
            <a:r>
              <a:rPr lang="es-ES" sz="1400" i="1" dirty="0">
                <a:solidFill>
                  <a:srgbClr val="FF0000"/>
                </a:solidFill>
              </a:rPr>
              <a:t>Unidad Administrativa Especial de Gestión Pensional y Contribuciones Parafiscales de la Protección Social -UGPP.</a:t>
            </a:r>
            <a:endParaRPr lang="es-CO" sz="1400" i="1" dirty="0">
              <a:solidFill>
                <a:srgbClr val="FF0000"/>
              </a:solidFill>
            </a:endParaRPr>
          </a:p>
          <a:p>
            <a:r>
              <a:rPr lang="es-ES" sz="1400" i="1" dirty="0">
                <a:solidFill>
                  <a:srgbClr val="FF0000"/>
                </a:solidFill>
              </a:rPr>
              <a:t>Superintendencia Financiera de Colombia, SUPERFINANCIERA.</a:t>
            </a:r>
            <a:endParaRPr lang="es-CO" sz="1400" i="1" dirty="0">
              <a:solidFill>
                <a:srgbClr val="FF0000"/>
              </a:solidFill>
            </a:endParaRPr>
          </a:p>
          <a:p>
            <a:r>
              <a:rPr lang="es-ES" sz="1400" i="1" dirty="0">
                <a:solidFill>
                  <a:srgbClr val="FF0000"/>
                </a:solidFill>
              </a:rPr>
              <a:t>Superintendencia de la Economía Solidaria, SUPERSOLIDARIA</a:t>
            </a:r>
            <a:r>
              <a:rPr lang="es-ES" sz="1400" i="1" dirty="0" smtClean="0">
                <a:solidFill>
                  <a:srgbClr val="FF0000"/>
                </a:solidFill>
              </a:rPr>
              <a:t>.</a:t>
            </a:r>
            <a:endParaRPr lang="es-CO" sz="1400" i="1" dirty="0">
              <a:solidFill>
                <a:srgbClr val="FF0000"/>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normAutofit fontScale="90000"/>
          </a:bodyPr>
          <a:lstStyle/>
          <a:p>
            <a:pPr>
              <a:defRPr/>
            </a:pPr>
            <a:r>
              <a:rPr lang="es-CO" dirty="0" smtClean="0"/>
              <a:t>Ministerio de Hacienda y Crédito Público:</a:t>
            </a:r>
            <a:endParaRPr lang="es-CO" dirty="0"/>
          </a:p>
        </p:txBody>
      </p:sp>
      <p:sp>
        <p:nvSpPr>
          <p:cNvPr id="71683" name="2 Marcador de contenido"/>
          <p:cNvSpPr>
            <a:spLocks noGrp="1"/>
          </p:cNvSpPr>
          <p:nvPr>
            <p:ph idx="1"/>
          </p:nvPr>
        </p:nvSpPr>
        <p:spPr>
          <a:xfrm>
            <a:off x="503238" y="530225"/>
            <a:ext cx="8183562" cy="4187825"/>
          </a:xfrm>
        </p:spPr>
        <p:txBody>
          <a:bodyPr>
            <a:normAutofit fontScale="85000" lnSpcReduction="20000"/>
          </a:bodyPr>
          <a:lstStyle/>
          <a:p>
            <a:pPr algn="just"/>
            <a:r>
              <a:rPr lang="es-ES" sz="1400" b="1" dirty="0" smtClean="0"/>
              <a:t>Entidades Vinculadas:</a:t>
            </a:r>
            <a:endParaRPr lang="es-CO" sz="1400" b="1" dirty="0" smtClean="0"/>
          </a:p>
          <a:p>
            <a:pPr algn="just"/>
            <a:r>
              <a:rPr lang="es-CO" sz="1400" dirty="0">
                <a:solidFill>
                  <a:srgbClr val="FF0000"/>
                </a:solidFill>
              </a:rPr>
              <a:t>Fondo de </a:t>
            </a:r>
            <a:r>
              <a:rPr lang="es-CO" sz="1400" dirty="0" smtClean="0">
                <a:solidFill>
                  <a:srgbClr val="FF0000"/>
                </a:solidFill>
              </a:rPr>
              <a:t>Garantías </a:t>
            </a:r>
            <a:r>
              <a:rPr lang="es-CO" sz="1400" dirty="0">
                <a:solidFill>
                  <a:srgbClr val="FF0000"/>
                </a:solidFill>
              </a:rPr>
              <a:t>de Entidades Cooperativas Financieras y Ahorro y Crédito</a:t>
            </a:r>
            <a:r>
              <a:rPr lang="es-ES" sz="1400" dirty="0">
                <a:solidFill>
                  <a:srgbClr val="FF0000"/>
                </a:solidFill>
              </a:rPr>
              <a:t>-FOGACOOP, Ente de Naturaleza Única.</a:t>
            </a:r>
            <a:endParaRPr lang="es-CO" sz="1400" dirty="0">
              <a:solidFill>
                <a:srgbClr val="FF0000"/>
              </a:solidFill>
            </a:endParaRPr>
          </a:p>
          <a:p>
            <a:pPr algn="just"/>
            <a:r>
              <a:rPr lang="es-ES" sz="1400" dirty="0">
                <a:solidFill>
                  <a:srgbClr val="FF0000"/>
                </a:solidFill>
              </a:rPr>
              <a:t>Financiera de Desarrollo Territorial S.A. - FINDETER­.</a:t>
            </a:r>
            <a:endParaRPr lang="es-CO" sz="1400" b="1" dirty="0">
              <a:solidFill>
                <a:srgbClr val="FF0000"/>
              </a:solidFill>
            </a:endParaRPr>
          </a:p>
          <a:p>
            <a:pPr algn="just"/>
            <a:r>
              <a:rPr lang="es-ES" sz="1400" dirty="0">
                <a:solidFill>
                  <a:srgbClr val="FF0000"/>
                </a:solidFill>
              </a:rPr>
              <a:t>Positiva Compañía de Seguros.</a:t>
            </a:r>
            <a:endParaRPr lang="es-CO" sz="1400" b="1" dirty="0">
              <a:solidFill>
                <a:srgbClr val="FF0000"/>
              </a:solidFill>
            </a:endParaRPr>
          </a:p>
          <a:p>
            <a:pPr algn="just"/>
            <a:endParaRPr lang="es-ES" sz="1400" dirty="0" smtClean="0">
              <a:solidFill>
                <a:srgbClr val="FF0000"/>
              </a:solidFill>
            </a:endParaRPr>
          </a:p>
          <a:p>
            <a:pPr algn="just"/>
            <a:r>
              <a:rPr lang="es-ES" sz="1400" b="1" dirty="0" smtClean="0"/>
              <a:t>No aparecen en el DUR:</a:t>
            </a:r>
          </a:p>
          <a:p>
            <a:pPr algn="just"/>
            <a:r>
              <a:rPr lang="es-ES" sz="1400" dirty="0" smtClean="0">
                <a:solidFill>
                  <a:srgbClr val="FF0000"/>
                </a:solidFill>
              </a:rPr>
              <a:t>Central de Inversiones S.A - CISA S.A., Ente de Naturaleza Única.</a:t>
            </a:r>
            <a:endParaRPr lang="es-CO" sz="1400" b="1" dirty="0" smtClean="0">
              <a:solidFill>
                <a:srgbClr val="FF0000"/>
              </a:solidFill>
            </a:endParaRPr>
          </a:p>
          <a:p>
            <a:pPr algn="just"/>
            <a:r>
              <a:rPr lang="es-ES" sz="1400" dirty="0" smtClean="0">
                <a:solidFill>
                  <a:srgbClr val="FF0000"/>
                </a:solidFill>
              </a:rPr>
              <a:t>La Previsora S.A., Compañía de Seguros.</a:t>
            </a:r>
            <a:endParaRPr lang="es-CO" sz="1400" b="1" dirty="0" smtClean="0">
              <a:solidFill>
                <a:srgbClr val="FF0000"/>
              </a:solidFill>
            </a:endParaRPr>
          </a:p>
          <a:p>
            <a:pPr algn="just"/>
            <a:r>
              <a:rPr lang="es-ES" sz="1400" dirty="0" smtClean="0">
                <a:solidFill>
                  <a:srgbClr val="FF0000"/>
                </a:solidFill>
              </a:rPr>
              <a:t>Fiduciaria La Previsora S.A.</a:t>
            </a:r>
            <a:endParaRPr lang="es-CO" sz="1400" b="1" dirty="0" smtClean="0">
              <a:solidFill>
                <a:srgbClr val="FF0000"/>
              </a:solidFill>
            </a:endParaRPr>
          </a:p>
          <a:p>
            <a:pPr algn="just"/>
            <a:r>
              <a:rPr lang="es-ES" sz="1400" dirty="0" smtClean="0">
                <a:solidFill>
                  <a:srgbClr val="FF0000"/>
                </a:solidFill>
              </a:rPr>
              <a:t>Banco Cafetero - </a:t>
            </a:r>
            <a:r>
              <a:rPr lang="es-ES" sz="1400" dirty="0" err="1" smtClean="0">
                <a:solidFill>
                  <a:srgbClr val="FF0000"/>
                </a:solidFill>
              </a:rPr>
              <a:t>Bancafetero</a:t>
            </a:r>
            <a:r>
              <a:rPr lang="es-ES" sz="1400" dirty="0" smtClean="0">
                <a:solidFill>
                  <a:srgbClr val="FF0000"/>
                </a:solidFill>
              </a:rPr>
              <a:t> (en Liquidación).</a:t>
            </a:r>
            <a:endParaRPr lang="es-CO" sz="1400" b="1" dirty="0" smtClean="0">
              <a:solidFill>
                <a:srgbClr val="FF0000"/>
              </a:solidFill>
            </a:endParaRPr>
          </a:p>
          <a:p>
            <a:pPr algn="just"/>
            <a:r>
              <a:rPr lang="es-ES" sz="1400" dirty="0" smtClean="0">
                <a:solidFill>
                  <a:srgbClr val="FF0000"/>
                </a:solidFill>
              </a:rPr>
              <a:t>Banco del Estado (en Liquidación) .</a:t>
            </a:r>
            <a:endParaRPr lang="es-CO" sz="1400" b="1" dirty="0" smtClean="0">
              <a:solidFill>
                <a:srgbClr val="FF0000"/>
              </a:solidFill>
            </a:endParaRPr>
          </a:p>
          <a:p>
            <a:pPr algn="just"/>
            <a:r>
              <a:rPr lang="es-ES" sz="1400" dirty="0" smtClean="0">
                <a:solidFill>
                  <a:srgbClr val="FF0000"/>
                </a:solidFill>
              </a:rPr>
              <a:t>Fiduciaria del Estado S.A. - FIDUESTADO (en Liquidación).</a:t>
            </a:r>
            <a:endParaRPr lang="es-CO" sz="1400" b="1" dirty="0" smtClean="0">
              <a:solidFill>
                <a:srgbClr val="FF0000"/>
              </a:solidFill>
            </a:endParaRPr>
          </a:p>
          <a:p>
            <a:pPr algn="just"/>
            <a:r>
              <a:rPr lang="es-ES" sz="1400" dirty="0" smtClean="0">
                <a:solidFill>
                  <a:srgbClr val="FF0000"/>
                </a:solidFill>
              </a:rPr>
              <a:t>Así mismo quedarán vinculadas al Ministerio de Hacienda y Crédito Público, todas las entidades que sean oficializadas como consecuencia de las actuaciones del Fondo de Garantías de Instituciones Financieras</a:t>
            </a:r>
            <a:r>
              <a:rPr lang="es-ES" sz="1400" dirty="0" smtClean="0"/>
              <a:t>.</a:t>
            </a:r>
            <a:endParaRPr lang="es-CO" sz="1400" b="1" dirty="0" smtClean="0"/>
          </a:p>
          <a:p>
            <a:endParaRPr lang="es-CO"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4825F1AF-8DBC-4E3D-9F3D-688338DA83FC}"/>
    </a:ext>
  </a:extLst>
</a:theme>
</file>

<file path=docProps/app.xml><?xml version="1.0" encoding="utf-8"?>
<Properties xmlns="http://schemas.openxmlformats.org/officeDocument/2006/extended-properties" xmlns:vt="http://schemas.openxmlformats.org/officeDocument/2006/docPropsVTypes">
  <Template/>
  <TotalTime>815</TotalTime>
  <Words>12494</Words>
  <Application>Microsoft Office PowerPoint</Application>
  <PresentationFormat>Presentación en pantalla (4:3)</PresentationFormat>
  <Paragraphs>1271</Paragraphs>
  <Slides>137</Slides>
  <Notes>0</Notes>
  <HiddenSlides>0</HiddenSlides>
  <MMClips>0</MMClips>
  <ScaleCrop>false</ScaleCrop>
  <HeadingPairs>
    <vt:vector size="4" baseType="variant">
      <vt:variant>
        <vt:lpstr>Tema</vt:lpstr>
      </vt:variant>
      <vt:variant>
        <vt:i4>1</vt:i4>
      </vt:variant>
      <vt:variant>
        <vt:lpstr>Títulos de diapositiva</vt:lpstr>
      </vt:variant>
      <vt:variant>
        <vt:i4>137</vt:i4>
      </vt:variant>
    </vt:vector>
  </HeadingPairs>
  <TitlesOfParts>
    <vt:vector size="138" baseType="lpstr">
      <vt:lpstr>Integral</vt:lpstr>
      <vt:lpstr>Presentación de PowerPoint</vt:lpstr>
      <vt:lpstr>Presentación de PowerPoint</vt:lpstr>
      <vt:lpstr>Presentación de PowerPoint</vt:lpstr>
      <vt:lpstr>Reformas a la Constitución:</vt:lpstr>
      <vt:lpstr>Presentación de PowerPoint</vt:lpstr>
      <vt:lpstr>La Teoría del Órgano supone:</vt:lpstr>
      <vt:lpstr>Actividad de la Administración Pública:</vt:lpstr>
      <vt:lpstr>Características de la Administración Pública:</vt:lpstr>
      <vt:lpstr>Elementos que caracterizan la Administración Pública:</vt:lpstr>
      <vt:lpstr>Integración de la Administración Pública:</vt:lpstr>
      <vt:lpstr>Integración de la Administración Pública:</vt:lpstr>
      <vt:lpstr>Competencia Administrativa:</vt:lpstr>
      <vt:lpstr>Características de las Competencias administrativas:</vt:lpstr>
      <vt:lpstr>Criterios para determinar las Competencias Administrativas:</vt:lpstr>
      <vt:lpstr>El Retén Social:</vt:lpstr>
      <vt:lpstr>Presentación de PowerPoint</vt:lpstr>
      <vt:lpstr>Presentación de PowerPoint</vt:lpstr>
      <vt:lpstr>Términos imprescindibles:</vt:lpstr>
      <vt:lpstr>Clasificación de los Órganos Principales del Estado:</vt:lpstr>
      <vt:lpstr>Presentación de PowerPoint</vt:lpstr>
      <vt:lpstr>Integración de la Administración Pública:</vt:lpstr>
      <vt:lpstr>La Ley 1444 de 2011,  otorgó precisas atribuciones al Primer Mandatario:</vt:lpstr>
      <vt:lpstr>La Ley 1444 de 2011,  otorgó precisas atribuciones al Primer Mandatario:</vt:lpstr>
      <vt:lpstr>La Ley 1450 “Prosperidad para Todos”:</vt:lpstr>
      <vt:lpstr>Ley 1753 de 2015  “Todos por un nuevo país”</vt:lpstr>
      <vt:lpstr>Génesis de la Administración Pública:</vt:lpstr>
      <vt:lpstr>Presentación de PowerPoint</vt:lpstr>
      <vt:lpstr>Función Ejecutiva</vt:lpstr>
      <vt:lpstr>Consejos Superiores de la Administración:</vt:lpstr>
      <vt:lpstr>Precedencia de las autoridades en Colombia.</vt:lpstr>
      <vt:lpstr>Dicha precedencia se reglamenta por los DD. 770/82 y 1317/82.</vt:lpstr>
      <vt:lpstr>Protocolo, Ceremonial, Urbanidad, Etiqueta.</vt:lpstr>
      <vt:lpstr>Nuestro 95° Presidente: Esteban, Martín, María Antonia, Juan Manuel y María Clemencia (Tutina), junto a dos de sus mascotas Julio (Pug) y Nicanor (Buldog). En la foto de arriba con Casam Chichimoco II. La mascota del vicepresidente se llama Lola Vargas</vt:lpstr>
      <vt:lpstr>El Presidente es:</vt:lpstr>
      <vt:lpstr>Funciones, artículo 189:</vt:lpstr>
      <vt:lpstr>Despacho Protocolario</vt:lpstr>
      <vt:lpstr>Funciones, artículo 189:</vt:lpstr>
      <vt:lpstr>Funciones, artículo 189:</vt:lpstr>
      <vt:lpstr>Elección, requisitos y posesión:</vt:lpstr>
      <vt:lpstr>Licencia y faltas absolutas y temporales y calidad del reemplazo:</vt:lpstr>
      <vt:lpstr>Desplazamientos al exterior:</vt:lpstr>
      <vt:lpstr>Consejos Superiores de la Administración Presididos por el Presidente de la República:</vt:lpstr>
      <vt:lpstr>Función Administrativa:</vt:lpstr>
      <vt:lpstr>Función Administrativa:</vt:lpstr>
      <vt:lpstr>Presentación de PowerPoint</vt:lpstr>
      <vt:lpstr>Presentación de PowerPoint</vt:lpstr>
      <vt:lpstr>Presentación de PowerPoint</vt:lpstr>
      <vt:lpstr>Fuerza Pública:</vt:lpstr>
      <vt:lpstr>Fuerzas Militares:</vt:lpstr>
      <vt:lpstr>El Comandante General:</vt:lpstr>
      <vt:lpstr>El Ejército comprende:</vt:lpstr>
      <vt:lpstr>La Armada Nacional comprende:</vt:lpstr>
      <vt:lpstr>La Fuerza Aérea comprende:</vt:lpstr>
      <vt:lpstr>Presentación de PowerPoint</vt:lpstr>
      <vt:lpstr>La Policía Nacional comprende:</vt:lpstr>
      <vt:lpstr>Fuerza Pública:</vt:lpstr>
      <vt:lpstr>Relaciones Internacionales:</vt:lpstr>
      <vt:lpstr>Presentación de PowerPoint</vt:lpstr>
      <vt:lpstr>La Comisión Asesora:</vt:lpstr>
      <vt:lpstr>Presentación de PowerPoint</vt:lpstr>
      <vt:lpstr>Estados de Excepción – Disposiciones Comunes:</vt:lpstr>
      <vt:lpstr>Estados de Excepción – Guerra Exterior:</vt:lpstr>
      <vt:lpstr>Estados de Excepción – Conmoción Interior:</vt:lpstr>
      <vt:lpstr>CARACTERISTICAS DE LOS ESTADOS DE EXCEPCIÓN</vt:lpstr>
      <vt:lpstr>Presentación de PowerPoint</vt:lpstr>
      <vt:lpstr>Integración de la Comisión Asesora:</vt:lpstr>
      <vt:lpstr>Política de Integración:</vt:lpstr>
      <vt:lpstr>El DAPRE - Departamento Administrativo de la Presidencia de la República – D. 4657 de 2006:</vt:lpstr>
      <vt:lpstr>Naturaleza:</vt:lpstr>
      <vt:lpstr>Funciones:</vt:lpstr>
      <vt:lpstr>Sector Administrativo:</vt:lpstr>
      <vt:lpstr>Cabeza del sector, DUR. 1081 de 2015.</vt:lpstr>
      <vt:lpstr>ESTRUCTURA DE LA PRESIDENCIA:</vt:lpstr>
      <vt:lpstr>Presentación de PowerPoint</vt:lpstr>
      <vt:lpstr>La Primera Dama:</vt:lpstr>
      <vt:lpstr>La Casa de Nariño por dentro.</vt:lpstr>
      <vt:lpstr>Funciones de las Consejerías Presidenciales:</vt:lpstr>
      <vt:lpstr>Presentación de PowerPoint</vt:lpstr>
      <vt:lpstr>Presentación de PowerPoint</vt:lpstr>
      <vt:lpstr>Reelección antes:</vt:lpstr>
      <vt:lpstr>Reelección ahora, A.L. 02 de 2015:</vt:lpstr>
      <vt:lpstr>Gabinete de Trabajo del Presidente:</vt:lpstr>
      <vt:lpstr>Responsabilidad y fuero:</vt:lpstr>
      <vt:lpstr>El Vicepresidente:</vt:lpstr>
      <vt:lpstr>El Vicepresidente:</vt:lpstr>
      <vt:lpstr>Funciones del Vicepresidente:</vt:lpstr>
      <vt:lpstr>Presentación de PowerPoint</vt:lpstr>
      <vt:lpstr>El Gobierno:</vt:lpstr>
      <vt:lpstr>Los Ministros:</vt:lpstr>
      <vt:lpstr>Cuadro del Salón del Consejo de Ministros y del Conpes</vt:lpstr>
      <vt:lpstr>Precedencia ministerial, Ley 790 de 2002:</vt:lpstr>
      <vt:lpstr>Precedencia Ministerial, Ley 1444 de 2011:</vt:lpstr>
      <vt:lpstr>Ministerio del Interior:</vt:lpstr>
      <vt:lpstr>Ministerio del Interior</vt:lpstr>
      <vt:lpstr>Ministerio del Interior</vt:lpstr>
      <vt:lpstr>Ministerio de Relaciones Exteriores:</vt:lpstr>
      <vt:lpstr>Ministerio de Relaciones Exteriores:</vt:lpstr>
      <vt:lpstr>Ministerio de Hacienda y Crédito Público:</vt:lpstr>
      <vt:lpstr>Ministerio de Hacienda y Crédito Público:</vt:lpstr>
      <vt:lpstr>Presentación de PowerPoint</vt:lpstr>
      <vt:lpstr>Presentación de PowerPoint</vt:lpstr>
      <vt:lpstr>Ministerio de Justicia y del Derecho:</vt:lpstr>
      <vt:lpstr>Presentación de PowerPoint</vt:lpstr>
      <vt:lpstr>Presentación de PowerPoint</vt:lpstr>
      <vt:lpstr>Ministerio de Defensa Nacional:</vt:lpstr>
      <vt:lpstr>Ministerio de Defensa Nacional</vt:lpstr>
      <vt:lpstr>Presentación de PowerPoint</vt:lpstr>
      <vt:lpstr>Presentación de PowerPoint</vt:lpstr>
      <vt:lpstr>Ministerio de Agricultura y Desarrollo Rural:</vt:lpstr>
      <vt:lpstr>Ministerio de Agricultura y Desarrollo Rural:</vt:lpstr>
      <vt:lpstr>Ministerio de Agricultura y Desarrollo Rural:</vt:lpstr>
      <vt:lpstr>Ministerio de Salud y Protección Social:</vt:lpstr>
      <vt:lpstr>Ministerio de Salud y Protección Social:</vt:lpstr>
      <vt:lpstr>Ministerio de Trabajo:</vt:lpstr>
      <vt:lpstr>Presentación de PowerPoint</vt:lpstr>
      <vt:lpstr>Ministerio de Minas y Energía:</vt:lpstr>
      <vt:lpstr>Ministerio de Minas y Energía:</vt:lpstr>
      <vt:lpstr>Ministerio de Comercio, Industria y Turismo.</vt:lpstr>
      <vt:lpstr>Presentación de PowerPoint</vt:lpstr>
      <vt:lpstr>Ministerio de Educación Nacional</vt:lpstr>
      <vt:lpstr>Presentación de PowerPoint</vt:lpstr>
      <vt:lpstr>Ministerio de Ambiente y Desarrollo Sostenible</vt:lpstr>
      <vt:lpstr>Ministerio de Vivienda, Ciudad y Territorio:</vt:lpstr>
      <vt:lpstr>Ministerio de Tecnologías de la Información y las Comunicaciones</vt:lpstr>
      <vt:lpstr>Ministerio de Transporte:</vt:lpstr>
      <vt:lpstr>Presentación de PowerPoint</vt:lpstr>
      <vt:lpstr>Ministerio de Cultura</vt:lpstr>
      <vt:lpstr>Sectores Administrativos – Departamentos Administrativos:</vt:lpstr>
      <vt:lpstr>DAPRE:</vt:lpstr>
      <vt:lpstr>D.N.P.:</vt:lpstr>
      <vt:lpstr>D.A.N.E.:</vt:lpstr>
      <vt:lpstr>D.F.P.:</vt:lpstr>
      <vt:lpstr>COLCIENCIAS:</vt:lpstr>
      <vt:lpstr>Dpto. Admtvo. para la Prosperidad Social (Sector de Inclusión Social y Reconciliación):</vt:lpstr>
      <vt:lpstr>Otros Departamentos Administrativos:</vt:lpstr>
      <vt:lpstr>Consejos Superiores de la Administración:</vt:lpstr>
      <vt:lpstr>Muchas gracias…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Hernan-Olano</dc:creator>
  <cp:lastModifiedBy>Sebastian Alfonso Gomez Lozano</cp:lastModifiedBy>
  <cp:revision>58</cp:revision>
  <dcterms:created xsi:type="dcterms:W3CDTF">2012-05-23T19:24:28Z</dcterms:created>
  <dcterms:modified xsi:type="dcterms:W3CDTF">2016-04-25T15:12:32Z</dcterms:modified>
</cp:coreProperties>
</file>